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78" r:id="rId5"/>
    <p:sldId id="261" r:id="rId6"/>
    <p:sldId id="260" r:id="rId7"/>
    <p:sldId id="273" r:id="rId8"/>
    <p:sldId id="262" r:id="rId9"/>
    <p:sldId id="258" r:id="rId10"/>
    <p:sldId id="259" r:id="rId11"/>
    <p:sldId id="281" r:id="rId12"/>
    <p:sldId id="266" r:id="rId13"/>
    <p:sldId id="283" r:id="rId14"/>
    <p:sldId id="268" r:id="rId15"/>
    <p:sldId id="274" r:id="rId16"/>
    <p:sldId id="286" r:id="rId17"/>
    <p:sldId id="287" r:id="rId18"/>
    <p:sldId id="289" r:id="rId19"/>
    <p:sldId id="271" r:id="rId20"/>
    <p:sldId id="277" r:id="rId21"/>
    <p:sldId id="291" r:id="rId22"/>
    <p:sldId id="270" r:id="rId23"/>
    <p:sldId id="285" r:id="rId2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0"/>
    <p:restoredTop sz="85932" autoAdjust="0"/>
  </p:normalViewPr>
  <p:slideViewPr>
    <p:cSldViewPr>
      <p:cViewPr varScale="1">
        <p:scale>
          <a:sx n="62" d="100"/>
          <a:sy n="62" d="100"/>
        </p:scale>
        <p:origin x="-103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7" Type="http://schemas.openxmlformats.org/officeDocument/2006/relationships/tableStyles" Target="tableStyles.xml"/><Relationship Id="rId26" Type="http://schemas.openxmlformats.org/officeDocument/2006/relationships/viewProps" Target="viewProps.xml"/><Relationship Id="rId25" Type="http://schemas.openxmlformats.org/officeDocument/2006/relationships/presProps" Target="presProps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7FFC97-9079-4BFB-9C49-4CA601FA4856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F15B44-3C83-45B7-B926-5A9C02D725C0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9D2FC2-8455-40E5-BBC1-3663046A8B42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48100" cy="4144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6300" y="1981200"/>
            <a:ext cx="3848100" cy="4144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C0555B-1775-42CA-B01E-7438C34D918A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037554-A515-49F6-97A4-45C3F3265075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66C59-AD81-41AA-91B7-8B2721A29B5B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13E432-B841-45A3-B712-E98FCEE073C8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9652B4-E8FF-4EA8-A574-790201201EC9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D380DD-34DE-4B9A-9421-9C62FA8090BE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D34FE-C00D-4A6D-A9F4-736F9D507901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33400"/>
            <a:ext cx="2057400" cy="5592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33400"/>
            <a:ext cx="6019800" cy="5592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F3295E-1DC7-4402-8EE7-6E4688FE7BA7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2.pn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7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533400"/>
            <a:ext cx="8229600" cy="1143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ru-RU" smtClean="0"/>
              <a:t>Образец заголовка</a:t>
            </a:r>
            <a:endParaRPr lang="ru-RU" smtClean="0"/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848600" cy="4144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 smtClean="0"/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455640BD-66BE-4EA4-9B2A-4CBE3A58E532}" type="slidenum">
              <a:rPr lang="ru-RU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ahoma" panose="020B060403050404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ahoma" panose="020B060403050404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ahoma" panose="020B060403050404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ahoma" panose="020B060403050404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ahoma" panose="020B060403050404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ahoma" panose="020B060403050404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ahoma" panose="020B060403050404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ahoma" panose="020B060403050404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tx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2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2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2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2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2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2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.xml"/><Relationship Id="rId8" Type="http://schemas.openxmlformats.org/officeDocument/2006/relationships/image" Target="../media/image8.png"/><Relationship Id="rId7" Type="http://schemas.microsoft.com/office/2007/relationships/media" Target="file:///C:\Users\user\Desktop\&#1079;&#1076;&#1088;&#1072;&#1074;&#1089;&#1090;&#1074;&#1091;&#1081;%20&#1096;&#1082;&#1086;&#1083;&#1072;!\&#1063;&#1077;&#1084;&#1091;%20&#1059;&#1095;&#1072;&#1090;%20&#1042;%20&#1064;&#1082;&#1086;&#1083;&#1077;%20.mp3" TargetMode="External"/><Relationship Id="rId6" Type="http://schemas.openxmlformats.org/officeDocument/2006/relationships/audio" Target="file:///C:\Users\user\Desktop\&#1079;&#1076;&#1088;&#1072;&#1074;&#1089;&#1090;&#1074;&#1091;&#1081;%20&#1096;&#1082;&#1086;&#1083;&#1072;!\&#1063;&#1077;&#1084;&#1091;%20&#1059;&#1095;&#1072;&#1090;%20&#1042;%20&#1064;&#1082;&#1086;&#1083;&#1077;%20.mp3" TargetMode="External"/><Relationship Id="rId5" Type="http://schemas.openxmlformats.org/officeDocument/2006/relationships/image" Target="../media/image7.GIF"/><Relationship Id="rId4" Type="http://schemas.openxmlformats.org/officeDocument/2006/relationships/image" Target="../media/image6.GIF"/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4.jpeg"/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7.jpeg"/><Relationship Id="rId1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9.jpeg"/><Relationship Id="rId1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2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3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5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6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5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5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7.jpeg"/><Relationship Id="rId1" Type="http://schemas.openxmlformats.org/officeDocument/2006/relationships/image" Target="../media/image15.png"/></Relationships>
</file>

<file path=ppt/slides/_rels/slide2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30.jpeg"/><Relationship Id="rId2" Type="http://schemas.openxmlformats.org/officeDocument/2006/relationships/image" Target="../media/image29.GIF"/><Relationship Id="rId1" Type="http://schemas.openxmlformats.org/officeDocument/2006/relationships/image" Target="../media/image2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ctrTitle"/>
          </p:nvPr>
        </p:nvSpPr>
        <p:spPr>
          <a:xfrm>
            <a:off x="785786" y="1643050"/>
            <a:ext cx="7772400" cy="1470025"/>
          </a:xfrm>
        </p:spPr>
        <p:txBody>
          <a:bodyPr/>
          <a:lstStyle/>
          <a:p>
            <a:pPr eaLnBrk="1" hangingPunct="1"/>
            <a:r>
              <a:rPr lang="ru-RU" sz="5400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Профессии  моей семьи</a:t>
            </a:r>
            <a:endParaRPr lang="ru-RU" sz="5400" dirty="0" smtClean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076" name="Рисунок 4" descr="children_0120.gif"/>
          <p:cNvPicPr>
            <a:picLocks noChangeAspect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7596188" y="5300663"/>
            <a:ext cx="1222375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Рисунок 5" descr="children_0170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43834" y="2643182"/>
            <a:ext cx="1223963" cy="195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Рисунок 6" descr="children_013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810000" cy="170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Рисунок 7" descr="children_0127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24750" y="188913"/>
            <a:ext cx="1368425" cy="1674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Рисунок 8" descr="children_0166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0825" y="2708275"/>
            <a:ext cx="12573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Чему Учат В Школе .mp3">
            <a:hlinkClick r:id="" action="ppaction://media"/>
          </p:cNvPr>
          <p:cNvPicPr>
            <a:picLocks noRot="1"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link="rId7"/>
              </p:ext>
            </p:extLst>
          </p:nvPr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Подзаголовок 10"/>
          <p:cNvSpPr>
            <a:spLocks noGrp="1"/>
          </p:cNvSpPr>
          <p:nvPr>
            <p:ph type="subTitle" idx="1"/>
          </p:nvPr>
        </p:nvSpPr>
        <p:spPr>
          <a:xfrm>
            <a:off x="1371600" y="3643314"/>
            <a:ext cx="7129490" cy="1714512"/>
          </a:xfrm>
        </p:spPr>
        <p:txBody>
          <a:bodyPr/>
          <a:lstStyle/>
          <a:p>
            <a:r>
              <a:rPr lang="ru-RU" sz="2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Подготовила: ученица 2 </a:t>
            </a:r>
            <a:r>
              <a:rPr lang="ru-RU" sz="2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А класса </a:t>
            </a:r>
            <a:endParaRPr lang="ru-RU" sz="2400" b="1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ru-RU" sz="2400" b="1" i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          </a:t>
            </a:r>
            <a:r>
              <a:rPr lang="ru-RU" sz="2400" b="1" i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Аракелян Ангелина</a:t>
            </a:r>
            <a:endParaRPr lang="ru-RU" sz="2400" b="1" i="1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ru-RU" sz="2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Руководитель</a:t>
            </a:r>
            <a:r>
              <a:rPr lang="en-US" sz="2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:</a:t>
            </a:r>
            <a:r>
              <a:rPr lang="ru-RU" altLang="en-US" sz="2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Зяблицкая Элла Сергеевна</a:t>
            </a:r>
            <a:r>
              <a:rPr lang="ru-RU" sz="2400" b="1" i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endParaRPr lang="ru-RU" sz="2400" b="1" i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428860" y="5715016"/>
            <a:ext cx="35004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 smtClean="0"/>
          </a:p>
          <a:p>
            <a:pPr algn="ctr"/>
            <a:r>
              <a:rPr lang="ru-RU" b="1" dirty="0" smtClean="0"/>
              <a:t>Х.ТРУДОБЕЛИКОВСКИЙ</a:t>
            </a:r>
            <a:endParaRPr lang="ru-RU" b="1" dirty="0" smtClean="0"/>
          </a:p>
        </p:txBody>
      </p:sp>
      <p:sp>
        <p:nvSpPr>
          <p:cNvPr id="13" name="TextBox 12"/>
          <p:cNvSpPr txBox="1"/>
          <p:nvPr/>
        </p:nvSpPr>
        <p:spPr>
          <a:xfrm>
            <a:off x="3428992" y="214290"/>
            <a:ext cx="43577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       </a:t>
            </a:r>
            <a:r>
              <a:rPr lang="ru-RU" sz="2000" b="1" dirty="0" smtClean="0"/>
              <a:t>МБОУ СОШ №39</a:t>
            </a:r>
            <a:endParaRPr lang="ru-RU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307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0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307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10800000" flipV="1">
            <a:off x="457200" y="487680"/>
            <a:ext cx="7472386" cy="798179"/>
          </a:xfrm>
        </p:spPr>
        <p:txBody>
          <a:bodyPr/>
          <a:lstStyle/>
          <a:p>
            <a:pPr eaLnBrk="1" hangingPunct="1"/>
            <a:r>
              <a:rPr lang="ru-RU" b="1" dirty="0" smtClean="0"/>
              <a:t>  </a:t>
            </a:r>
            <a:r>
              <a:rPr lang="ru-RU" b="1" dirty="0" smtClean="0"/>
              <a:t>     </a:t>
            </a:r>
            <a:r>
              <a:rPr lang="ru-RU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Д</a:t>
            </a:r>
            <a:r>
              <a:rPr lang="ru-RU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евиз проекта:</a:t>
            </a:r>
            <a:endParaRPr lang="ru-RU" b="1" dirty="0" smtClean="0">
              <a:solidFill>
                <a:srgbClr val="C00000"/>
              </a:solidFill>
              <a:latin typeface="Comic Sans MS" panose="030F0702030302020204" pitchFamily="66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59916066.gif"/>
          <p:cNvPicPr>
            <a:picLocks noChangeAspect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468313" y="692150"/>
            <a:ext cx="2139950" cy="235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2428860" y="2285992"/>
            <a:ext cx="6215106" cy="4357718"/>
          </a:xfrm>
        </p:spPr>
        <p:txBody>
          <a:bodyPr/>
          <a:lstStyle/>
          <a:p>
            <a:pPr algn="ctr" eaLnBrk="1" hangingPunct="1">
              <a:buFontTx/>
              <a:buNone/>
              <a:defRPr/>
            </a:pPr>
            <a:r>
              <a:rPr lang="ru-RU" sz="4800" b="1" i="1" dirty="0" smtClean="0">
                <a:solidFill>
                  <a:srgbClr val="002060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Все профессии нужны , все профессии важны</a:t>
            </a:r>
            <a:r>
              <a:rPr lang="ru-RU" sz="4800" b="1" i="1" dirty="0" smtClean="0">
                <a:solidFill>
                  <a:srgbClr val="7030A0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!</a:t>
            </a:r>
            <a:endParaRPr lang="ru-RU" sz="4800" b="1" i="1" dirty="0" smtClean="0">
              <a:solidFill>
                <a:srgbClr val="7030A0"/>
              </a:solidFill>
              <a:latin typeface="Comic Sans MS" panose="030F0702030302020204" pitchFamily="66" charset="0"/>
              <a:ea typeface="Batang" panose="02030600000101010101" pitchFamily="18" charset="-127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792088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Цели и задачи:</a:t>
            </a:r>
            <a:endParaRPr lang="ru-RU" b="1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5800" y="1052736"/>
            <a:ext cx="7848600" cy="5073427"/>
          </a:xfrm>
        </p:spPr>
        <p:txBody>
          <a:bodyPr/>
          <a:lstStyle/>
          <a:p>
            <a:pPr>
              <a:buNone/>
            </a:pPr>
            <a:r>
              <a:rPr lang="ru-RU" sz="32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1.Воспитывать </a:t>
            </a:r>
            <a:r>
              <a:rPr lang="ru-RU" sz="32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уважительное отношение к людям разных профессий</a:t>
            </a:r>
            <a:r>
              <a:rPr lang="ru-RU" sz="32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.</a:t>
            </a:r>
            <a:endParaRPr lang="ru-RU" sz="3200" b="1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>
              <a:buNone/>
            </a:pPr>
            <a:r>
              <a:rPr lang="ru-RU" sz="32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2. </a:t>
            </a:r>
            <a:r>
              <a:rPr lang="ru-RU" sz="32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Показать значение семьи в жизни человека, закрепить положительное отношение ко всем членам семьи. </a:t>
            </a:r>
            <a:endParaRPr lang="ru-RU" sz="3200" b="1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lvl="0">
              <a:buNone/>
            </a:pPr>
            <a:r>
              <a:rPr lang="ru-RU" sz="32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3. </a:t>
            </a:r>
            <a:r>
              <a:rPr lang="ru-RU" sz="32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Знакомство с профессиями членов моей семьи, определение моей будущей профессии.</a:t>
            </a:r>
            <a:endParaRPr lang="ru-RU" sz="3200" b="1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>
              <a:buNone/>
            </a:pPr>
            <a:br>
              <a:rPr lang="ru-RU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</a:br>
            <a:endParaRPr lang="ru-RU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857752" y="285728"/>
            <a:ext cx="4286248" cy="5840435"/>
          </a:xfrm>
        </p:spPr>
        <p:txBody>
          <a:bodyPr/>
          <a:lstStyle/>
          <a:p>
            <a:endParaRPr lang="ru-RU" dirty="0" smtClean="0"/>
          </a:p>
          <a:p>
            <a:pPr>
              <a:buNone/>
            </a:pPr>
            <a:r>
              <a:rPr lang="ru-RU" dirty="0" smtClean="0"/>
              <a:t>   </a:t>
            </a:r>
            <a:endParaRPr lang="ru-RU" dirty="0" smtClean="0"/>
          </a:p>
          <a:p>
            <a:pPr>
              <a:buNone/>
            </a:pP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       Я – ученица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2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а класса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МБОУ СОШ №39,Аракелян Ангелина.</a:t>
            </a:r>
            <a:endParaRPr lang="ru-RU" b="1" dirty="0" smtClean="0">
              <a:solidFill>
                <a:schemeClr val="accent1">
                  <a:lumMod val="50000"/>
                </a:schemeClr>
              </a:solidFill>
              <a:latin typeface="Comic Sans MS" panose="030F0702030302020204" pitchFamily="66" charset="0"/>
            </a:endParaRPr>
          </a:p>
          <a:p>
            <a:pPr>
              <a:buNone/>
            </a:pP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      Уже сейчас я задумываюсь над тем, кем быть, как выбрать в жизни правильную дорогу?  </a:t>
            </a:r>
            <a:endParaRPr lang="ru-RU" b="1" dirty="0">
              <a:solidFill>
                <a:schemeClr val="accent1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Рисунок 4" descr="IMG-20180419-WA0024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971600" y="692696"/>
            <a:ext cx="4011910" cy="534921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5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Тема моя ясна?</a:t>
            </a:r>
            <a:br>
              <a:rPr lang="ru-RU" b="1" i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</a:br>
            <a:r>
              <a:rPr lang="ru-RU" b="1" i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О профессиях она!</a:t>
            </a:r>
            <a:r>
              <a:rPr lang="ru-RU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 </a:t>
            </a:r>
            <a:endParaRPr lang="ru-RU" b="1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5800" y="1412776"/>
            <a:ext cx="7848600" cy="4713387"/>
          </a:xfrm>
        </p:spPr>
        <p:txBody>
          <a:bodyPr/>
          <a:lstStyle/>
          <a:p>
            <a:pPr>
              <a:buNone/>
            </a:pPr>
            <a:br>
              <a:rPr lang="ru-RU" dirty="0" smtClean="0"/>
            </a:b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А что же такое профессия?</a:t>
            </a:r>
            <a:endParaRPr lang="ru-RU" sz="3600" b="1" dirty="0" smtClean="0">
              <a:solidFill>
                <a:schemeClr val="accent1">
                  <a:lumMod val="50000"/>
                </a:schemeClr>
              </a:solidFill>
              <a:latin typeface="Comic Sans MS" panose="030F0702030302020204" pitchFamily="66" charset="0"/>
            </a:endParaRPr>
          </a:p>
          <a:p>
            <a:pPr>
              <a:buNone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 </a:t>
            </a:r>
            <a:endParaRPr lang="ru-RU" sz="3600" b="1" dirty="0" smtClean="0">
              <a:solidFill>
                <a:schemeClr val="accent1">
                  <a:lumMod val="50000"/>
                </a:schemeClr>
              </a:solidFill>
              <a:latin typeface="Comic Sans MS" panose="030F0702030302020204" pitchFamily="66" charset="0"/>
            </a:endParaRPr>
          </a:p>
          <a:p>
            <a:pPr>
              <a:buNone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        </a:t>
            </a:r>
            <a:r>
              <a:rPr lang="ru-RU" sz="3600" b="1" i="1" dirty="0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Профессия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 – это вид труда, который требует от человека определенной подготовки, знаний и умений.</a:t>
            </a:r>
            <a:endParaRPr lang="ru-RU" sz="3600" b="1" dirty="0">
              <a:solidFill>
                <a:schemeClr val="accent1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988840"/>
            <a:ext cx="7848600" cy="4144963"/>
          </a:xfrm>
        </p:spPr>
        <p:txBody>
          <a:bodyPr/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         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Профессий много в мире есть,</a:t>
            </a:r>
            <a:endParaRPr lang="ru-RU" b="1" dirty="0" smtClean="0">
              <a:solidFill>
                <a:schemeClr val="accent1">
                  <a:lumMod val="50000"/>
                </a:schemeClr>
              </a:solidFill>
              <a:latin typeface="Comic Sans MS" panose="030F0702030302020204" pitchFamily="66" charset="0"/>
            </a:endParaRPr>
          </a:p>
          <a:p>
            <a:pPr>
              <a:buNone/>
            </a:pP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          Их невозможно перечесть.</a:t>
            </a:r>
            <a:endParaRPr lang="ru-RU" b="1" dirty="0" smtClean="0">
              <a:solidFill>
                <a:schemeClr val="accent1">
                  <a:lumMod val="50000"/>
                </a:schemeClr>
              </a:solidFill>
              <a:latin typeface="Comic Sans MS" panose="030F0702030302020204" pitchFamily="66" charset="0"/>
            </a:endParaRPr>
          </a:p>
          <a:p>
            <a:pPr>
              <a:buNone/>
            </a:pP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          Сегодня многие важны </a:t>
            </a:r>
            <a:endParaRPr lang="ru-RU" b="1" dirty="0" smtClean="0">
              <a:solidFill>
                <a:schemeClr val="accent1">
                  <a:lumMod val="50000"/>
                </a:schemeClr>
              </a:solidFill>
              <a:latin typeface="Comic Sans MS" panose="030F0702030302020204" pitchFamily="66" charset="0"/>
            </a:endParaRPr>
          </a:p>
          <a:p>
            <a:pPr>
              <a:buNone/>
            </a:pP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          И актуальны, и нужны.</a:t>
            </a:r>
            <a:endParaRPr lang="ru-RU" b="1" dirty="0">
              <a:solidFill>
                <a:schemeClr val="accent1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5122" name="Picture 2" descr="http://fotohomka.ru/images/Jan/10/1dcc0f0b83697e7f346df2f6315fd82a/mini_6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5788326" y="0"/>
            <a:ext cx="3355674" cy="2500306"/>
          </a:xfrm>
          <a:prstGeom prst="rect">
            <a:avLst/>
          </a:prstGeom>
          <a:noFill/>
        </p:spPr>
      </p:pic>
      <p:pic>
        <p:nvPicPr>
          <p:cNvPr id="5124" name="Picture 4" descr="http://ic.pics.livejournal.com/dymontiger/54234047/30375/30375_original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4500570"/>
            <a:ext cx="3541430" cy="2357430"/>
          </a:xfrm>
          <a:prstGeom prst="rect">
            <a:avLst/>
          </a:prstGeom>
          <a:noFill/>
        </p:spPr>
      </p:pic>
      <p:pic>
        <p:nvPicPr>
          <p:cNvPr id="5126" name="Picture 6" descr="http://cdn4.imgbb.ru/user/106/1060419/201503/ff5a495eac7ec2e9e311b5875ae8d818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0" y="0"/>
            <a:ext cx="3857620" cy="2538747"/>
          </a:xfrm>
          <a:prstGeom prst="rect">
            <a:avLst/>
          </a:prstGeom>
          <a:noFill/>
        </p:spPr>
      </p:pic>
      <p:pic>
        <p:nvPicPr>
          <p:cNvPr id="5128" name="Picture 8" descr="http://kladraz.ru/upload/blogs/5390_92d02f4cae4857253cca1d2c6e3051ec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429388" y="3171840"/>
            <a:ext cx="2533867" cy="3686160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5126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512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512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512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5800" y="404664"/>
            <a:ext cx="5398368" cy="5721499"/>
          </a:xfrm>
        </p:spPr>
        <p:txBody>
          <a:bodyPr/>
          <a:lstStyle/>
          <a:p>
            <a:pPr>
              <a:lnSpc>
                <a:spcPct val="150000"/>
              </a:lnSpc>
              <a:buNone/>
            </a:pP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       В мире есть очень много интересных профессий, но какую из них выбрать. Моя будущая профессия должна в первую очередь нравиться мне. 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Все знания, любовь и  доброту мы черпаем из семьи. Я решила провести исследование и выяснить, как члены моей семьи выбирали свои профессии.</a:t>
            </a:r>
            <a:endParaRPr lang="ru-RU" sz="2400" b="1" dirty="0">
              <a:solidFill>
                <a:schemeClr val="accent1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1026" name="Picture 2" descr="C:\Users\Учитель\Desktop\украшения\0_4e75a_f2df7568_L.pn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5220072" y="2708920"/>
            <a:ext cx="3191565" cy="3122131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807368"/>
          </a:xfrm>
        </p:spPr>
        <p:txBody>
          <a:bodyPr/>
          <a:lstStyle/>
          <a:p>
            <a:pPr algn="l"/>
            <a:r>
              <a:rPr lang="ru-RU" b="1" dirty="0" smtClean="0">
                <a:solidFill>
                  <a:schemeClr val="tx1"/>
                </a:solidFill>
              </a:rPr>
              <a:t>  </a:t>
            </a:r>
            <a:r>
              <a:rPr lang="ru-RU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Моя </a:t>
            </a:r>
            <a:r>
              <a:rPr lang="ru-RU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большая дружная семья!</a:t>
            </a:r>
            <a:endParaRPr lang="ru-RU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sz="3200" b="1" i="1" dirty="0">
              <a:solidFill>
                <a:schemeClr val="tx1"/>
              </a:solidFill>
            </a:endParaRPr>
          </a:p>
        </p:txBody>
      </p:sp>
      <p:pic>
        <p:nvPicPr>
          <p:cNvPr id="5" name="Picture 6" descr="C:\Users\zablik\Desktop\Новая папка\IMG-20180419-WA0017.jpg"/>
          <p:cNvPicPr>
            <a:picLocks noChangeAspect="1" noChangeArrowheads="1"/>
          </p:cNvPicPr>
          <p:nvPr/>
        </p:nvPicPr>
        <p:blipFill>
          <a:blip r:embed="rId1" cstate="print"/>
          <a:srcRect l="8964" t="33333" r="42857"/>
          <a:stretch>
            <a:fillRect/>
          </a:stretch>
        </p:blipFill>
        <p:spPr bwMode="auto">
          <a:xfrm>
            <a:off x="539552" y="1628800"/>
            <a:ext cx="4614663" cy="469487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5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Рисунок 5" descr="IMG-20180419-WA0025.jpg"/>
          <p:cNvPicPr>
            <a:picLocks noChangeAspect="1"/>
          </p:cNvPicPr>
          <p:nvPr/>
        </p:nvPicPr>
        <p:blipFill>
          <a:blip r:embed="rId2" cstate="print"/>
          <a:srcRect t="10465" b="11046"/>
          <a:stretch>
            <a:fillRect/>
          </a:stretch>
        </p:blipFill>
        <p:spPr>
          <a:xfrm>
            <a:off x="4572000" y="1700808"/>
            <a:ext cx="4472498" cy="468052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4">
                <a:lumMod val="75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Содержимое 6" descr="IMG-20180419-WA0015.jpg"/>
          <p:cNvPicPr>
            <a:picLocks noGrp="1" noChangeAspect="1"/>
          </p:cNvPicPr>
          <p:nvPr>
            <p:ph idx="1"/>
          </p:nvPr>
        </p:nvPicPr>
        <p:blipFill>
          <a:blip r:embed="rId1" cstate="print"/>
          <a:stretch>
            <a:fillRect/>
          </a:stretch>
        </p:blipFill>
        <p:spPr>
          <a:xfrm>
            <a:off x="899592" y="592568"/>
            <a:ext cx="3960440" cy="528058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5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6" name="TextBox 5"/>
          <p:cNvSpPr txBox="1"/>
          <p:nvPr/>
        </p:nvSpPr>
        <p:spPr>
          <a:xfrm>
            <a:off x="683568" y="5661248"/>
            <a:ext cx="846043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Не сидится нам на месте, </a:t>
            </a:r>
            <a:endParaRPr lang="ru-RU" sz="3200" b="1" i="1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ru-RU" sz="3200" b="1" i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Стараемся делать всё вместе </a:t>
            </a:r>
            <a:endParaRPr lang="ru-RU" sz="3200" b="1" i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8" name="Picture 7" descr="C:\Users\zablik\Desktop\Новая папка\IMG-20180419-WA0019.jpg"/>
          <p:cNvPicPr>
            <a:picLocks noChangeAspect="1" noChangeArrowheads="1"/>
          </p:cNvPicPr>
          <p:nvPr/>
        </p:nvPicPr>
        <p:blipFill>
          <a:blip r:embed="rId2" cstate="print"/>
          <a:srcRect l="12917" r="7856" b="18841"/>
          <a:stretch>
            <a:fillRect/>
          </a:stretch>
        </p:blipFill>
        <p:spPr bwMode="auto">
          <a:xfrm>
            <a:off x="4499992" y="297529"/>
            <a:ext cx="4032448" cy="550773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5">
                <a:lumMod val="75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864096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Профессии моей семьи</a:t>
            </a:r>
            <a:endParaRPr lang="ru-RU" b="1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139952" y="836712"/>
            <a:ext cx="4824536" cy="5040560"/>
          </a:xfrm>
        </p:spPr>
        <p:txBody>
          <a:bodyPr/>
          <a:lstStyle/>
          <a:p>
            <a:pPr lvl="0"/>
            <a:r>
              <a:rPr lang="ru-RU" sz="22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Моего папу зовут </a:t>
            </a:r>
            <a:r>
              <a:rPr lang="ru-RU" sz="2200" b="1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Самвел</a:t>
            </a:r>
            <a:r>
              <a:rPr lang="ru-RU" sz="22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, он – частный </a:t>
            </a:r>
            <a:r>
              <a:rPr lang="ru-RU" sz="22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предприниматель в сфере продаж спортивной одежды. </a:t>
            </a:r>
            <a:r>
              <a:rPr lang="ru-RU" sz="22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От его грамотной </a:t>
            </a:r>
            <a:r>
              <a:rPr lang="ru-RU" sz="22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работы, </a:t>
            </a:r>
            <a:r>
              <a:rPr lang="ru-RU" sz="22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ведения бизнеса зависит благосостояние нашей семьи. В этом нелегком деле ему помогает его </a:t>
            </a:r>
            <a:r>
              <a:rPr lang="ru-RU" sz="22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отец -Сергей, </a:t>
            </a:r>
            <a:r>
              <a:rPr lang="ru-RU" sz="22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мой дедушка.</a:t>
            </a:r>
            <a:endParaRPr lang="ru-RU" sz="2200" b="1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ru-RU" sz="22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Папа и дедушка по праву считаются главами нашей большой семьи, потому и ответственность за всю семью на них возлагается огромная.</a:t>
            </a:r>
            <a:endParaRPr lang="ru-RU" sz="2200" b="1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endParaRPr lang="ru-RU" sz="2400" b="1" dirty="0"/>
          </a:p>
        </p:txBody>
      </p:sp>
      <p:pic>
        <p:nvPicPr>
          <p:cNvPr id="8" name="Рисунок 7" descr="IMG-20180419-WA0014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251520" y="1052736"/>
            <a:ext cx="3975906" cy="530120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5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45719"/>
          </a:xfrm>
        </p:spPr>
        <p:txBody>
          <a:bodyPr/>
          <a:lstStyle/>
          <a:p>
            <a:endParaRPr lang="ru-RU" b="1" i="1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692696"/>
            <a:ext cx="4392488" cy="5904656"/>
          </a:xfrm>
        </p:spPr>
        <p:txBody>
          <a:bodyPr/>
          <a:lstStyle/>
          <a:p>
            <a:pPr lvl="0" algn="ctr">
              <a:buNone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Мою маму зовут 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Александра, 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по профессии 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она швея. На 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данный момент работа моей мамы  самая  ответственная- она домохозяйка, хранительница домашнего очага и мама троих детей. На мой взгляд это очень достойная работа, самая важная и  трудная. </a:t>
            </a:r>
            <a:endParaRPr lang="ru-RU" sz="2400" b="1" dirty="0" smtClean="0">
              <a:solidFill>
                <a:schemeClr val="accent1">
                  <a:lumMod val="50000"/>
                </a:schemeClr>
              </a:solidFill>
              <a:latin typeface="Comic Sans MS" panose="030F0702030302020204" pitchFamily="66" charset="0"/>
            </a:endParaRPr>
          </a:p>
          <a:p>
            <a:pPr algn="just">
              <a:buNone/>
            </a:pP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Рисунок 3" descr="IMG-20180419-WA0026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4788024" y="836712"/>
            <a:ext cx="4158462" cy="5544617"/>
          </a:xfrm>
          <a:prstGeom prst="rect">
            <a:avLst/>
          </a:prstGeom>
          <a:ln w="127000" cap="rnd">
            <a:solidFill>
              <a:schemeClr val="accent5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6063952"/>
          </a:xfrm>
        </p:spPr>
        <p:txBody>
          <a:bodyPr/>
          <a:lstStyle/>
          <a:p>
            <a:pPr algn="l"/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Моя </a:t>
            </a: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бабушка Клавдия, </a:t>
            </a: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мамина мама,  работала штукатуром-маляром, работа связанная со строительством и отделкой, никогда не считалась женской, она требует выносливости, внимания и силы. Моя бабушка настоящий профессионал, я очень горжусь ею</a:t>
            </a: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!</a:t>
            </a:r>
            <a:b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</a:b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Мой </a:t>
            </a: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дедушка Николай, </a:t>
            </a: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мамин папа</a:t>
            </a: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, работал </a:t>
            </a: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в колхозе трактористом, не секрет, что профессии связанные с сельским хозяйством не легки и требуют большого вложения сил и времени. Мой дед почетный труженик сельского хозяйства!</a:t>
            </a:r>
            <a:br>
              <a:rPr lang="ru-RU" sz="28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</a:br>
            <a:br>
              <a:rPr lang="ru-RU" sz="2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</a:br>
            <a:endParaRPr lang="ru-RU" sz="24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355976" y="260648"/>
            <a:ext cx="4464496" cy="5865515"/>
          </a:xfrm>
        </p:spPr>
        <p:txBody>
          <a:bodyPr/>
          <a:lstStyle/>
          <a:p>
            <a:pPr algn="just">
              <a:buNone/>
            </a:pPr>
            <a:r>
              <a:rPr lang="ru-RU" b="1" dirty="0" smtClean="0"/>
              <a:t>  </a:t>
            </a:r>
            <a:endParaRPr lang="ru-RU" b="1" dirty="0" smtClean="0"/>
          </a:p>
          <a:p>
            <a:pPr lvl="0"/>
            <a:r>
              <a:rPr lang="ru-RU" b="1" i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Моя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бабушка </a:t>
            </a:r>
            <a:r>
              <a:rPr lang="ru-RU" b="1" dirty="0" err="1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Араксия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,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по папиной линии, по профессии –учитель, у нее два высших образования. Но самой главной ее работой было воспитание своих детей, которые выросли достойными гражданами своей страны.</a:t>
            </a:r>
            <a:endParaRPr lang="ru-RU" b="1" dirty="0" smtClean="0">
              <a:solidFill>
                <a:schemeClr val="accent1">
                  <a:lumMod val="50000"/>
                </a:schemeClr>
              </a:solidFill>
              <a:latin typeface="Comic Sans MS" panose="030F0702030302020204" pitchFamily="66" charset="0"/>
            </a:endParaRPr>
          </a:p>
          <a:p>
            <a:r>
              <a:rPr lang="ru-RU" b="1" dirty="0" smtClean="0"/>
              <a:t> </a:t>
            </a:r>
            <a:endParaRPr lang="ru-RU" b="1" dirty="0" smtClean="0"/>
          </a:p>
          <a:p>
            <a:pPr algn="just">
              <a:buNone/>
            </a:pP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4" name="Рисунок 3" descr="IMG-20180419-WA0018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323528" y="548680"/>
            <a:ext cx="3939902" cy="525320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5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36621" y="4910464"/>
            <a:ext cx="7271684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sz="4800" b="1" cap="none" spc="0" dirty="0" smtClean="0">
                <a:ln w="10541" cmpd="sng">
                  <a:solidFill>
                    <a:schemeClr val="tx1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endParaRPr lang="ru-RU" sz="4800" b="1" cap="none" spc="0" dirty="0" smtClean="0">
              <a:ln w="10541" cmpd="sng">
                <a:solidFill>
                  <a:schemeClr val="tx1"/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800" b="1" dirty="0">
                <a:ln w="10541" cmpd="sng">
                  <a:solidFill>
                    <a:schemeClr val="tx1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b="1" dirty="0" smtClean="0">
                <a:ln w="10541" cmpd="sng">
                  <a:solidFill>
                    <a:schemeClr val="tx1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endParaRPr lang="ru-RU" sz="4800" b="1" cap="none" spc="0" dirty="0">
              <a:ln w="10541" cmpd="sng">
                <a:solidFill>
                  <a:schemeClr val="tx1"/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051720" y="836712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395536" y="476672"/>
            <a:ext cx="87484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4800" b="1" dirty="0" smtClean="0">
                <a:ln w="10541" cmpd="sng">
                  <a:solidFill>
                    <a:prstClr val="black"/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b="1" dirty="0" smtClean="0">
                <a:ln w="10541" cmpd="sng">
                  <a:solidFill>
                    <a:prstClr val="black"/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угадай профессию!</a:t>
            </a:r>
            <a:endParaRPr lang="ru-RU" sz="4000" b="1" i="1" dirty="0">
              <a:ln w="10541" cmpd="sng">
                <a:solidFill>
                  <a:prstClr val="black"/>
                </a:solidFill>
                <a:prstDash val="solid"/>
              </a:ln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539552" y="1522801"/>
            <a:ext cx="3384376" cy="353943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Слушать лёгкие любит он нам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 уколы сделать может.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Градусник поставит сам,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Витаминку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 рот положит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Comic Sans MS" panose="030F0702030302020204" pitchFamily="66" charset="0"/>
              <a:cs typeface="Arial" panose="020B0604020202020204" pitchFamily="34" charset="0"/>
            </a:endParaRPr>
          </a:p>
        </p:txBody>
      </p:sp>
      <p:pic>
        <p:nvPicPr>
          <p:cNvPr id="8" name="Содержимое 4" descr="828055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3923928" y="1772816"/>
            <a:ext cx="4833413" cy="43204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1"/>
          <p:cNvSpPr>
            <a:spLocks noChangeArrowheads="1"/>
          </p:cNvSpPr>
          <p:nvPr/>
        </p:nvSpPr>
        <p:spPr bwMode="auto">
          <a:xfrm>
            <a:off x="4644008" y="1512419"/>
            <a:ext cx="4032448" cy="353943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Бегать, прыгать он умеет.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Мяч чеканит очень ловко.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теннис, в волейбол играет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Comic Sans MS" panose="030F0702030302020204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И в футболе есть сноровка 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Comic Sans MS" panose="030F0702030302020204" pitchFamily="66" charset="0"/>
              <a:cs typeface="Arial" panose="020B0604020202020204" pitchFamily="34" charset="0"/>
            </a:endParaRPr>
          </a:p>
        </p:txBody>
      </p:sp>
      <p:pic>
        <p:nvPicPr>
          <p:cNvPr id="3" name="Picture 9"/>
          <p:cNvPicPr>
            <a:picLocks noChangeAspect="1" noChangeArrowheads="1"/>
          </p:cNvPicPr>
          <p:nvPr/>
        </p:nvPicPr>
        <p:blipFill>
          <a:blip r:embed="rId1" cstate="print"/>
          <a:srcRect t="37180" b="15259"/>
          <a:stretch>
            <a:fillRect/>
          </a:stretch>
        </p:blipFill>
        <p:spPr bwMode="auto">
          <a:xfrm>
            <a:off x="755576" y="908720"/>
            <a:ext cx="3672408" cy="52565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1"/>
          <p:cNvSpPr>
            <a:spLocks noChangeArrowheads="1"/>
          </p:cNvSpPr>
          <p:nvPr/>
        </p:nvSpPr>
        <p:spPr bwMode="auto">
          <a:xfrm>
            <a:off x="0" y="1116702"/>
            <a:ext cx="5652120" cy="267765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Красоту он замечает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 цвета все различает.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Может кистью на бумаге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Твой портрет нарисовать. 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 увидев солнце в небе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Радостный пейзаж создать!</a:t>
            </a: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Рисунок 2" descr="IMG-20180410-WA0005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5436096" y="548680"/>
            <a:ext cx="3517704" cy="58326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1"/>
          <p:cNvSpPr>
            <a:spLocks noChangeArrowheads="1"/>
          </p:cNvSpPr>
          <p:nvPr/>
        </p:nvSpPr>
        <p:spPr bwMode="auto">
          <a:xfrm>
            <a:off x="4716016" y="1705330"/>
            <a:ext cx="4104456" cy="353943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Нитки, ножницы, булавки: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 работа вся кипит. 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Создаёт из ткани вещи, 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Comic Sans MS" panose="030F0702030302020204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Школьную форму для вас может сшить 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Comic Sans MS" panose="030F0702030302020204" pitchFamily="66" charset="0"/>
              <a:cs typeface="Arial" panose="020B0604020202020204" pitchFamily="34" charset="0"/>
            </a:endParaRPr>
          </a:p>
        </p:txBody>
      </p:sp>
      <p:pic>
        <p:nvPicPr>
          <p:cNvPr id="4" name="Picture 2" descr="C:\Users\Лариса\Downloads\00001559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228600" y="548680"/>
            <a:ext cx="4353024" cy="59046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5800" y="476672"/>
            <a:ext cx="7848600" cy="5649491"/>
          </a:xfrm>
        </p:spPr>
        <p:txBody>
          <a:bodyPr/>
          <a:lstStyle/>
          <a:p>
            <a:pPr algn="just">
              <a:buNone/>
            </a:pPr>
            <a:r>
              <a:rPr lang="ru-RU" dirty="0" smtClean="0">
                <a:solidFill>
                  <a:schemeClr val="tx1"/>
                </a:solidFill>
              </a:rPr>
              <a:t>       </a:t>
            </a:r>
            <a:endParaRPr lang="ru-RU" dirty="0" smtClean="0">
              <a:solidFill>
                <a:schemeClr val="tx1"/>
              </a:solidFill>
            </a:endParaRPr>
          </a:p>
          <a:p>
            <a:pPr algn="just">
              <a:buNone/>
            </a:pP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         Многие люди выбирают денежную работу. Что лучше: получать много денег или получать много радости от любимой работы? Большинство выберут первое, так как деньги в нашем обществе играют самую главную роль. Некоторые живут только ради денег, становясь их рабами.</a:t>
            </a:r>
            <a:endParaRPr lang="ru-RU" b="1" dirty="0">
              <a:solidFill>
                <a:schemeClr val="accent1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2" descr="C:\Users\Учитель\Desktop\украшения\0_4e75a_f2df7568_L.pn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5952435" y="3735869"/>
            <a:ext cx="3191565" cy="3122131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5800" y="620688"/>
            <a:ext cx="7848600" cy="5505475"/>
          </a:xfrm>
        </p:spPr>
        <p:txBody>
          <a:bodyPr/>
          <a:lstStyle/>
          <a:p>
            <a:pPr algn="just">
              <a:buNone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      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Поэтому при выборе профессии нужно разобраться в себе, понять, что интересно в настроение жизни, к чему лежит душа. Не стоит спешить с выбором профессии, многие люди веками ищут свое призвание и находят.</a:t>
            </a:r>
            <a:endParaRPr lang="ru-RU" b="1" dirty="0" smtClean="0">
              <a:solidFill>
                <a:schemeClr val="accent1">
                  <a:lumMod val="50000"/>
                </a:schemeClr>
              </a:solidFill>
              <a:latin typeface="Comic Sans MS" panose="030F0702030302020204" pitchFamily="66" charset="0"/>
            </a:endParaRPr>
          </a:p>
          <a:p>
            <a:pPr algn="just">
              <a:buNone/>
            </a:pP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       Кто ищет, тот найдет. </a:t>
            </a:r>
            <a:endParaRPr lang="ru-RU" b="1" dirty="0">
              <a:solidFill>
                <a:schemeClr val="accent1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2" descr="C:\Users\Учитель\Desktop\украшения\0_4e75a_f2df7568_L.pn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5220072" y="2708920"/>
            <a:ext cx="3191565" cy="3122131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5800" y="404664"/>
            <a:ext cx="7848600" cy="5721499"/>
          </a:xfrm>
        </p:spPr>
        <p:txBody>
          <a:bodyPr/>
          <a:lstStyle/>
          <a:p>
            <a:pPr indent="342900"/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Что же касается меня, то я хочу стать врачом, потому что именно эта профессия будет всегда нужна и актуальна, я хочу спасать жизни людей, дарить им надежду на счастливое здоровое будущее.</a:t>
            </a:r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 </a:t>
            </a:r>
            <a:endParaRPr lang="ru-RU" sz="3200" b="1" dirty="0" smtClean="0">
              <a:solidFill>
                <a:schemeClr val="accent1">
                  <a:lumMod val="50000"/>
                </a:schemeClr>
              </a:solidFill>
              <a:latin typeface="Comic Sans MS" panose="030F0702030302020204" pitchFamily="66" charset="0"/>
            </a:endParaRPr>
          </a:p>
          <a:p>
            <a:pPr indent="342900" algn="ctr"/>
            <a:r>
              <a:rPr lang="ru-RU" sz="3200" b="1" dirty="0" smtClean="0">
                <a:latin typeface="Comic Sans MS" panose="030F0702030302020204" pitchFamily="66" charset="0"/>
              </a:rPr>
              <a:t>Ведь не даром бытует мнение : </a:t>
            </a:r>
            <a:r>
              <a:rPr lang="ru-RU" sz="3200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«Найдите свое любимое дело и вам никогда не придется работать». </a:t>
            </a:r>
            <a:endParaRPr lang="ru-RU" sz="3200" b="1" dirty="0" smtClean="0">
              <a:solidFill>
                <a:srgbClr val="C00000"/>
              </a:solidFill>
              <a:latin typeface="Comic Sans MS" panose="030F0702030302020204" pitchFamily="66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5482952" cy="735360"/>
          </a:xfrm>
        </p:spPr>
        <p:txBody>
          <a:bodyPr/>
          <a:lstStyle/>
          <a:p>
            <a:r>
              <a:rPr lang="ru-RU" b="1" i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Вывод</a:t>
            </a:r>
            <a:endParaRPr lang="ru-RU" b="1" i="1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052736"/>
            <a:ext cx="5149806" cy="5400600"/>
          </a:xfrm>
        </p:spPr>
        <p:txBody>
          <a:bodyPr/>
          <a:lstStyle/>
          <a:p>
            <a:pPr>
              <a:lnSpc>
                <a:spcPct val="150000"/>
              </a:lnSpc>
              <a:buNone/>
            </a:pP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        Проанализировав результаты проделанной мною работы, я могу  с уверенностью сказать, что каждый член моей семьи любит свою профессию и подходит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к ней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с ответственностью. </a:t>
            </a:r>
            <a:endParaRPr lang="ru-RU" b="1" dirty="0">
              <a:solidFill>
                <a:schemeClr val="accent1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2" descr="C:\Users\Учитель\Desktop\украшения\0_4e75a_f2df7568_L.pn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5364088" y="3429000"/>
            <a:ext cx="3191565" cy="3122131"/>
          </a:xfrm>
          <a:prstGeom prst="rect">
            <a:avLst/>
          </a:prstGeom>
          <a:noFill/>
        </p:spPr>
      </p:pic>
      <p:pic>
        <p:nvPicPr>
          <p:cNvPr id="5" name="Рисунок 4" descr="IMG-20180419-WA0022.jpg"/>
          <p:cNvPicPr>
            <a:picLocks noChangeAspect="1"/>
          </p:cNvPicPr>
          <p:nvPr/>
        </p:nvPicPr>
        <p:blipFill>
          <a:blip r:embed="rId2" cstate="print"/>
          <a:srcRect l="23800" t="26900" r="17401"/>
          <a:stretch>
            <a:fillRect/>
          </a:stretch>
        </p:blipFill>
        <p:spPr>
          <a:xfrm>
            <a:off x="5508104" y="764704"/>
            <a:ext cx="3024336" cy="501317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5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4"/>
          <p:cNvSpPr txBox="1">
            <a:spLocks noChangeArrowheads="1"/>
          </p:cNvSpPr>
          <p:nvPr/>
        </p:nvSpPr>
        <p:spPr bwMode="auto">
          <a:xfrm>
            <a:off x="755650" y="692150"/>
            <a:ext cx="7632774" cy="8309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800" b="1" i="1" dirty="0">
                <a:solidFill>
                  <a:srgbClr val="C00000"/>
                </a:solidFill>
                <a:latin typeface="Comic Sans MS" panose="030F0702030302020204" pitchFamily="66" charset="0"/>
              </a:rPr>
              <a:t>Спасибо </a:t>
            </a:r>
            <a:r>
              <a:rPr lang="ru-RU" sz="4800" b="1" i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  за внимание!</a:t>
            </a:r>
            <a:endParaRPr lang="ru-RU" sz="4800" b="1" i="1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3315" name="Picture 5" descr="11m1"/>
          <p:cNvPicPr>
            <a:picLocks noChangeAspect="1" noChangeArrowheads="1" noCrop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7740650" y="188913"/>
            <a:ext cx="1258888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http://img1.liveinternet.ru/images/attach/c/6/93/818/93818587_Smaylik_animaciya_Solnuyshko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1916832"/>
            <a:ext cx="2533650" cy="2609851"/>
          </a:xfrm>
          <a:prstGeom prst="rect">
            <a:avLst/>
          </a:prstGeom>
          <a:noFill/>
        </p:spPr>
      </p:pic>
      <p:pic>
        <p:nvPicPr>
          <p:cNvPr id="6" name="Рисунок 5" descr="IMG-20180419-WA001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03648" y="1556792"/>
            <a:ext cx="3672408" cy="489654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5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0069046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 Theme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5A867B"/>
        </a:dk2>
        <a:lt2>
          <a:srgbClr val="B7D760"/>
        </a:lt2>
        <a:accent1>
          <a:srgbClr val="F1F3CF"/>
        </a:accent1>
        <a:accent2>
          <a:srgbClr val="E9CC7A"/>
        </a:accent2>
        <a:accent3>
          <a:srgbClr val="FFFFFF"/>
        </a:accent3>
        <a:accent4>
          <a:srgbClr val="000000"/>
        </a:accent4>
        <a:accent5>
          <a:srgbClr val="F7F8E4"/>
        </a:accent5>
        <a:accent6>
          <a:srgbClr val="D3B96E"/>
        </a:accent6>
        <a:hlink>
          <a:srgbClr val="D1B4C8"/>
        </a:hlink>
        <a:folHlink>
          <a:srgbClr val="96C8D1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10069046</Template>
  <TotalTime>0</TotalTime>
  <Words>4053</Words>
  <Application>WPS Presentation</Application>
  <PresentationFormat>Экран (4:3)</PresentationFormat>
  <Paragraphs>110</Paragraphs>
  <Slides>22</Slides>
  <Notes>0</Notes>
  <HiddenSlides>0</HiddenSlides>
  <MMClips>1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3" baseType="lpstr">
      <vt:lpstr>Arial</vt:lpstr>
      <vt:lpstr>SimSun</vt:lpstr>
      <vt:lpstr>Wingdings</vt:lpstr>
      <vt:lpstr>Tahoma</vt:lpstr>
      <vt:lpstr>Comic Sans MS</vt:lpstr>
      <vt:lpstr>Times New Roman</vt:lpstr>
      <vt:lpstr>Batang</vt:lpstr>
      <vt:lpstr>Microsoft YaHei</vt:lpstr>
      <vt:lpstr>Arial Unicode MS</vt:lpstr>
      <vt:lpstr>Calibri</vt:lpstr>
      <vt:lpstr>10069046</vt:lpstr>
      <vt:lpstr>Профессии  моей семьи</vt:lpstr>
      <vt:lpstr>       Девиз проекта:</vt:lpstr>
      <vt:lpstr>Цели и задачи:</vt:lpstr>
      <vt:lpstr>PowerPoint 演示文稿</vt:lpstr>
      <vt:lpstr>Тема моя ясна? О профессиях она! </vt:lpstr>
      <vt:lpstr>PowerPoint 演示文稿</vt:lpstr>
      <vt:lpstr>PowerPoint 演示文稿</vt:lpstr>
      <vt:lpstr>  Моя большая дружная семья!</vt:lpstr>
      <vt:lpstr>PowerPoint 演示文稿</vt:lpstr>
      <vt:lpstr>Профессии моей семьи</vt:lpstr>
      <vt:lpstr>PowerPoint 演示文稿</vt:lpstr>
      <vt:lpstr>Моя бабушка Клавдия, мамина мама,  работала штукатуром-маляром, работа связанная со строительством и отделкой, никогда не считалась женской, она требует выносливости, внимания и силы. Моя бабушка настоящий профессионал, я очень горжусь ею!  Мой дедушка Николай, мамин папа, работал в колхозе трактористом, не секрет, что профессии связанные с сельским хозяйством не легки и требуют большого вложения сил и времени. Мой дед почетный труженик сельского хозяйства! 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Вывод</vt:lpstr>
      <vt:lpstr>PowerPoint 演示文稿</vt:lpstr>
    </vt:vector>
  </TitlesOfParts>
  <Company>URTISI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Пользователь</cp:lastModifiedBy>
  <cp:revision>96</cp:revision>
  <dcterms:created xsi:type="dcterms:W3CDTF">2011-08-18T13:52:00Z</dcterms:created>
  <dcterms:modified xsi:type="dcterms:W3CDTF">2022-09-26T18:41:26Z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TC100690461049</vt:lpwstr>
  </property>
  <property fmtid="{D5CDD505-2E9C-101B-9397-08002B2CF9AE}" pid="3" name="ICV">
    <vt:lpwstr>93977FD166374E29B6904CCA34F92791</vt:lpwstr>
  </property>
  <property fmtid="{D5CDD505-2E9C-101B-9397-08002B2CF9AE}" pid="4" name="KSOProductBuildVer">
    <vt:lpwstr>1049-11.2.0.11341</vt:lpwstr>
  </property>
</Properties>
</file>