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1"/>
  </p:sldMasterIdLst>
  <p:notesMasterIdLst>
    <p:notesMasterId r:id="rId8"/>
  </p:notesMasterIdLst>
  <p:sldIdLst>
    <p:sldId id="257" r:id="rId2"/>
    <p:sldId id="258" r:id="rId3"/>
    <p:sldId id="259" r:id="rId4"/>
    <p:sldId id="260" r:id="rId5"/>
    <p:sldId id="261" r:id="rId6"/>
    <p:sldId id="262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56" autoAdjust="0"/>
  </p:normalViewPr>
  <p:slideViewPr>
    <p:cSldViewPr snapToGrid="0">
      <p:cViewPr varScale="1">
        <p:scale>
          <a:sx n="80" d="100"/>
          <a:sy n="80" d="100"/>
        </p:scale>
        <p:origin x="754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25F526-4E7C-4135-98EA-A1AB6FBB774B}" type="datetimeFigureOut">
              <a:rPr lang="ru-RU" smtClean="0"/>
              <a:t>22.03.2024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0852E7-6804-45EA-BBD6-4ECDBFF7CC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03530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0852E7-6804-45EA-BBD6-4ECDBFF7CC72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52484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60FF9-86FE-4F83-8774-70B10B0E7F94}" type="datetimeFigureOut">
              <a:rPr lang="ru-RU" smtClean="0"/>
              <a:t>22.03.2024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12AA6-D0E1-4D91-A327-845951005B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14625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60FF9-86FE-4F83-8774-70B10B0E7F94}" type="datetimeFigureOut">
              <a:rPr lang="ru-RU" smtClean="0"/>
              <a:t>22.03.2024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12AA6-D0E1-4D91-A327-845951005B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24216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60FF9-86FE-4F83-8774-70B10B0E7F94}" type="datetimeFigureOut">
              <a:rPr lang="ru-RU" smtClean="0"/>
              <a:t>22.03.2024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12AA6-D0E1-4D91-A327-845951005B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89351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60FF9-86FE-4F83-8774-70B10B0E7F94}" type="datetimeFigureOut">
              <a:rPr lang="ru-RU" smtClean="0"/>
              <a:t>22.03.2024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12AA6-D0E1-4D91-A327-845951005B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8536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60FF9-86FE-4F83-8774-70B10B0E7F94}" type="datetimeFigureOut">
              <a:rPr lang="ru-RU" smtClean="0"/>
              <a:t>22.03.2024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12AA6-D0E1-4D91-A327-845951005B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9360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60FF9-86FE-4F83-8774-70B10B0E7F94}" type="datetimeFigureOut">
              <a:rPr lang="ru-RU" smtClean="0"/>
              <a:t>22.03.2024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12AA6-D0E1-4D91-A327-845951005B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68108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60FF9-86FE-4F83-8774-70B10B0E7F94}" type="datetimeFigureOut">
              <a:rPr lang="ru-RU" smtClean="0"/>
              <a:t>22.03.2024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12AA6-D0E1-4D91-A327-845951005B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64372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60FF9-86FE-4F83-8774-70B10B0E7F94}" type="datetimeFigureOut">
              <a:rPr lang="ru-RU" smtClean="0"/>
              <a:t>22.03.2024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12AA6-D0E1-4D91-A327-845951005B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22816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60FF9-86FE-4F83-8774-70B10B0E7F94}" type="datetimeFigureOut">
              <a:rPr lang="ru-RU" smtClean="0"/>
              <a:t>22.03.2024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12AA6-D0E1-4D91-A327-845951005B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56315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60FF9-86FE-4F83-8774-70B10B0E7F94}" type="datetimeFigureOut">
              <a:rPr lang="ru-RU" smtClean="0"/>
              <a:t>22.03.2024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12AA6-D0E1-4D91-A327-845951005B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05839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60FF9-86FE-4F83-8774-70B10B0E7F94}" type="datetimeFigureOut">
              <a:rPr lang="ru-RU" smtClean="0"/>
              <a:t>22.03.2024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12AA6-D0E1-4D91-A327-845951005BC4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843734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60FF9-86FE-4F83-8774-70B10B0E7F94}" type="datetimeFigureOut">
              <a:rPr lang="ru-RU" smtClean="0"/>
              <a:t>22.03.2024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12AA6-D0E1-4D91-A327-845951005B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92587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60FF9-86FE-4F83-8774-70B10B0E7F94}" type="datetimeFigureOut">
              <a:rPr lang="ru-RU" smtClean="0"/>
              <a:t>22.03.2024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12AA6-D0E1-4D91-A327-845951005BC4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788473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60FF9-86FE-4F83-8774-70B10B0E7F94}" type="datetimeFigureOut">
              <a:rPr lang="ru-RU" smtClean="0"/>
              <a:t>22.03.2024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12AA6-D0E1-4D91-A327-845951005B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402017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60FF9-86FE-4F83-8774-70B10B0E7F94}" type="datetimeFigureOut">
              <a:rPr lang="ru-RU" smtClean="0"/>
              <a:t>22.03.2024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12AA6-D0E1-4D91-A327-845951005B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27911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60FF9-86FE-4F83-8774-70B10B0E7F94}" type="datetimeFigureOut">
              <a:rPr lang="ru-RU" smtClean="0"/>
              <a:t>22.03.2024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12AA6-D0E1-4D91-A327-845951005B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30726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060FF9-86FE-4F83-8774-70B10B0E7F94}" type="datetimeFigureOut">
              <a:rPr lang="ru-RU" smtClean="0"/>
              <a:t>22.03.2024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D412AA6-D0E1-4D91-A327-845951005B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7396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648CF37A-1942-41EA-A3FD-B4B8613597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61926"/>
            <a:ext cx="9144000" cy="533399"/>
          </a:xfrm>
        </p:spPr>
        <p:txBody>
          <a:bodyPr>
            <a:normAutofit/>
          </a:bodyPr>
          <a:lstStyle/>
          <a:p>
            <a:pPr algn="ctr"/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«Семья-основа государства»</a:t>
            </a:r>
          </a:p>
        </p:txBody>
      </p:sp>
      <p:sp>
        <p:nvSpPr>
          <p:cNvPr id="5" name="Подзаголовок 4">
            <a:extLst>
              <a:ext uri="{FF2B5EF4-FFF2-40B4-BE49-F238E27FC236}">
                <a16:creationId xmlns:a16="http://schemas.microsoft.com/office/drawing/2014/main" id="{18184505-12FD-4115-BAE9-AEC78B29D2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1114426"/>
            <a:ext cx="9067800" cy="5676900"/>
          </a:xfrm>
        </p:spPr>
        <p:txBody>
          <a:bodyPr>
            <a:normAutofit/>
          </a:bodyPr>
          <a:lstStyle/>
          <a:p>
            <a:pPr algn="r"/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«Семья-хранитель традиций»</a:t>
            </a:r>
          </a:p>
          <a:p>
            <a:pPr algn="ctr"/>
            <a:r>
              <a:rPr lang="ru-RU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«Навруз-Байрам» (праздник прихода весны)</a:t>
            </a:r>
          </a:p>
          <a:p>
            <a:endParaRPr lang="ru-RU" sz="18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>
              <a:lnSpc>
                <a:spcPct val="150000"/>
              </a:lnSpc>
            </a:pPr>
            <a:r>
              <a:rPr lang="ru-RU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Отец: Батманов Арсен </a:t>
            </a:r>
            <a:r>
              <a:rPr lang="ru-RU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Тажирович</a:t>
            </a:r>
            <a:endParaRPr lang="ru-RU" sz="18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>
              <a:lnSpc>
                <a:spcPct val="150000"/>
              </a:lnSpc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                </a:t>
            </a:r>
            <a:r>
              <a:rPr lang="ru-RU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Мать: </a:t>
            </a:r>
            <a:r>
              <a:rPr lang="ru-RU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Батманова</a:t>
            </a:r>
            <a:r>
              <a:rPr lang="ru-RU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Сабина </a:t>
            </a:r>
            <a:r>
              <a:rPr lang="ru-RU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Абдулвагидовна</a:t>
            </a:r>
            <a:endParaRPr lang="ru-RU" sz="18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>
              <a:lnSpc>
                <a:spcPct val="150000"/>
              </a:lnSpc>
            </a:pPr>
            <a:r>
              <a:rPr lang="ru-RU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Дочь: </a:t>
            </a:r>
            <a:r>
              <a:rPr lang="ru-RU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Батманова</a:t>
            </a:r>
            <a:r>
              <a:rPr lang="ru-RU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Аида </a:t>
            </a:r>
            <a:r>
              <a:rPr lang="ru-RU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Арсеновна</a:t>
            </a:r>
            <a:endParaRPr lang="ru-RU" sz="18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>
              <a:lnSpc>
                <a:spcPct val="150000"/>
              </a:lnSpc>
            </a:pPr>
            <a:r>
              <a:rPr lang="ru-RU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Дочь: </a:t>
            </a:r>
            <a:r>
              <a:rPr lang="ru-RU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Батманова</a:t>
            </a:r>
            <a:r>
              <a:rPr lang="ru-RU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Ясмина </a:t>
            </a:r>
            <a:r>
              <a:rPr lang="ru-RU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Арсеновна</a:t>
            </a:r>
            <a:endParaRPr lang="ru-RU" sz="18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>
              <a:lnSpc>
                <a:spcPct val="150000"/>
              </a:lnSpc>
            </a:pPr>
            <a:r>
              <a:rPr lang="ru-RU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Сестра: </a:t>
            </a:r>
            <a:r>
              <a:rPr lang="ru-RU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Халикова</a:t>
            </a:r>
            <a:r>
              <a:rPr lang="ru-RU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Зилфира</a:t>
            </a:r>
            <a:r>
              <a:rPr lang="ru-RU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Абдулвагидовна</a:t>
            </a:r>
            <a:endParaRPr lang="ru-RU" sz="18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>
              <a:lnSpc>
                <a:spcPct val="150000"/>
              </a:lnSpc>
            </a:pPr>
            <a:r>
              <a:rPr lang="ru-RU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Бабушка: </a:t>
            </a:r>
            <a:r>
              <a:rPr lang="ru-RU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Халикова</a:t>
            </a:r>
            <a:r>
              <a:rPr lang="ru-RU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Найида</a:t>
            </a:r>
            <a:r>
              <a:rPr lang="ru-RU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Рамазановна</a:t>
            </a:r>
            <a:endParaRPr lang="ru-RU" sz="18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>
              <a:lnSpc>
                <a:spcPct val="150000"/>
              </a:lnSpc>
            </a:pPr>
            <a:r>
              <a:rPr lang="ru-RU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Дедушка: </a:t>
            </a:r>
            <a:r>
              <a:rPr lang="ru-RU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Халиков</a:t>
            </a:r>
            <a:r>
              <a:rPr lang="ru-RU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Абдулвагид</a:t>
            </a:r>
            <a:r>
              <a:rPr lang="ru-RU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Каибшахович</a:t>
            </a:r>
            <a:endParaRPr lang="ru-RU" sz="18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ru-RU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г.Сургут</a:t>
            </a:r>
            <a:r>
              <a:rPr lang="ru-RU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2024г.</a:t>
            </a:r>
          </a:p>
          <a:p>
            <a:pPr algn="ctr">
              <a:lnSpc>
                <a:spcPct val="150000"/>
              </a:lnSpc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05835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Видео 2">
            <a:hlinkClick r:id="" action="ppaction://media"/>
            <a:extLst>
              <a:ext uri="{FF2B5EF4-FFF2-40B4-BE49-F238E27FC236}">
                <a16:creationId xmlns:a16="http://schemas.microsoft.com/office/drawing/2014/main" id="{E9F5357B-B536-4BEE-941F-ACD0B0A6E20B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419350" y="198438"/>
            <a:ext cx="6972300" cy="473551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A82874F-066D-4D44-849D-076FFF0F39D5}"/>
              </a:ext>
            </a:extLst>
          </p:cNvPr>
          <p:cNvSpPr txBox="1"/>
          <p:nvPr/>
        </p:nvSpPr>
        <p:spPr>
          <a:xfrm flipH="1">
            <a:off x="200023" y="5105400"/>
            <a:ext cx="1088707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    Виде по приготовлению «</a:t>
            </a:r>
            <a:r>
              <a:rPr lang="ru-RU" dirty="0" err="1"/>
              <a:t>Иситы</a:t>
            </a:r>
            <a:r>
              <a:rPr lang="ru-RU" dirty="0"/>
              <a:t>».</a:t>
            </a:r>
          </a:p>
          <a:p>
            <a:r>
              <a:rPr lang="ru-RU" dirty="0"/>
              <a:t> </a:t>
            </a:r>
            <a:r>
              <a:rPr lang="ru-RU" dirty="0" err="1"/>
              <a:t>Исита</a:t>
            </a:r>
            <a:r>
              <a:rPr lang="ru-RU" dirty="0"/>
              <a:t>- традиционное блюдо лезгинской кухни, а так же нашей семьи. </a:t>
            </a:r>
            <a:r>
              <a:rPr lang="ru-RU" dirty="0" err="1"/>
              <a:t>Исита</a:t>
            </a:r>
            <a:r>
              <a:rPr lang="ru-RU" dirty="0"/>
              <a:t> представляет собой разновидность халвы, которую готовят из муки, уваренной со сливочным маслом и сахаром.</a:t>
            </a:r>
          </a:p>
          <a:p>
            <a:r>
              <a:rPr lang="ru-RU" dirty="0"/>
              <a:t>      </a:t>
            </a:r>
            <a:r>
              <a:rPr lang="ru-RU" dirty="0" err="1"/>
              <a:t>Исита</a:t>
            </a:r>
            <a:r>
              <a:rPr lang="ru-RU" dirty="0"/>
              <a:t> в нашей семье и у всего лезгинского народа считается ритуальным и праздничным блюдом, также её принято готовить для только родивших женщин, чтобы восполнить потраченные силы. Кроме </a:t>
            </a:r>
            <a:r>
              <a:rPr lang="ru-RU" dirty="0" err="1"/>
              <a:t>того,иситу</a:t>
            </a:r>
            <a:r>
              <a:rPr lang="ru-RU" dirty="0"/>
              <a:t> с удовольствием едят </a:t>
            </a:r>
            <a:r>
              <a:rPr lang="ru-RU" dirty="0" err="1"/>
              <a:t>дети,вприкуску</a:t>
            </a:r>
            <a:r>
              <a:rPr lang="ru-RU" dirty="0"/>
              <a:t> с лепёшками и с чаем.     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58C6B33-B3C5-419F-B932-A82C4F0C04E5}"/>
              </a:ext>
            </a:extLst>
          </p:cNvPr>
          <p:cNvSpPr txBox="1"/>
          <p:nvPr/>
        </p:nvSpPr>
        <p:spPr>
          <a:xfrm>
            <a:off x="3371850" y="3429000"/>
            <a:ext cx="1104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highlight>
                  <a:srgbClr val="FFFF00"/>
                </a:highlight>
              </a:rPr>
              <a:t>ВИДЕО</a:t>
            </a:r>
          </a:p>
        </p:txBody>
      </p:sp>
    </p:spTree>
    <p:extLst>
      <p:ext uri="{BB962C8B-B14F-4D97-AF65-F5344CB8AC3E}">
        <p14:creationId xmlns:p14="http://schemas.microsoft.com/office/powerpoint/2010/main" val="1195927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33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2195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Видео 2">
            <a:hlinkClick r:id="" action="ppaction://media"/>
            <a:extLst>
              <a:ext uri="{FF2B5EF4-FFF2-40B4-BE49-F238E27FC236}">
                <a16:creationId xmlns:a16="http://schemas.microsoft.com/office/drawing/2014/main" id="{FE15A1AA-57B2-4D8E-BFD4-CAD5A6221043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505076" y="85725"/>
            <a:ext cx="7353300" cy="389572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DADD783-7D73-4BF4-AFB1-8466AC667D5F}"/>
              </a:ext>
            </a:extLst>
          </p:cNvPr>
          <p:cNvSpPr txBox="1"/>
          <p:nvPr/>
        </p:nvSpPr>
        <p:spPr>
          <a:xfrm>
            <a:off x="228600" y="4371975"/>
            <a:ext cx="1182052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Женский национальный костюм у лезгин.</a:t>
            </a:r>
          </a:p>
          <a:p>
            <a:r>
              <a:rPr lang="ru-RU" dirty="0"/>
              <a:t>       Лезгины-</a:t>
            </a:r>
            <a:r>
              <a:rPr lang="ru-RU" dirty="0" err="1"/>
              <a:t>народность,населяющая</a:t>
            </a:r>
            <a:r>
              <a:rPr lang="ru-RU" dirty="0"/>
              <a:t> территорию Южного </a:t>
            </a:r>
            <a:r>
              <a:rPr lang="ru-RU" dirty="0" err="1"/>
              <a:t>Кавказа,Азербайджана</a:t>
            </a:r>
            <a:r>
              <a:rPr lang="ru-RU" dirty="0"/>
              <a:t>, Дагестана. Они имеют собственные самобытные традиции, обычаи и культуру. Национальный костюм, это не просто одежда, а материальное воплощение культурных ценностей, где каждый элемент имеет собственный смысл и значение. Современный женский костюм лезгинки изготавливают из тонких, струящихся тканей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4E128DC-0910-40CC-812F-BB8DCABE88A1}"/>
              </a:ext>
            </a:extLst>
          </p:cNvPr>
          <p:cNvSpPr txBox="1"/>
          <p:nvPr/>
        </p:nvSpPr>
        <p:spPr>
          <a:xfrm flipH="1">
            <a:off x="6562723" y="3429000"/>
            <a:ext cx="15240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>
                <a:highlight>
                  <a:srgbClr val="FFFF00"/>
                </a:highlight>
              </a:rPr>
              <a:t>ВИДЕО</a:t>
            </a:r>
          </a:p>
        </p:txBody>
      </p:sp>
    </p:spTree>
    <p:extLst>
      <p:ext uri="{BB962C8B-B14F-4D97-AF65-F5344CB8AC3E}">
        <p14:creationId xmlns:p14="http://schemas.microsoft.com/office/powerpoint/2010/main" val="327806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1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5366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72F3CDD-A2EE-46CC-819E-E99E33741C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85726"/>
            <a:ext cx="4333874" cy="3086099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B24C72C-DC03-4283-AEF3-59478AF109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9600" y="85726"/>
            <a:ext cx="3924300" cy="3086099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F1F12BD-A2EF-4222-AE09-EEF15BB6A8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29625" y="85726"/>
            <a:ext cx="3762374" cy="315277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3A3E98A-57A3-422D-87D0-4691C5EFC3A1}"/>
              </a:ext>
            </a:extLst>
          </p:cNvPr>
          <p:cNvSpPr txBox="1"/>
          <p:nvPr/>
        </p:nvSpPr>
        <p:spPr>
          <a:xfrm>
            <a:off x="4657725" y="3990975"/>
            <a:ext cx="36480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    Вот такой вот он красивый, вкусный и сытный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A27DE8A-1573-4C0C-A849-384A7F141664}"/>
              </a:ext>
            </a:extLst>
          </p:cNvPr>
          <p:cNvSpPr txBox="1"/>
          <p:nvPr/>
        </p:nvSpPr>
        <p:spPr>
          <a:xfrm>
            <a:off x="95251" y="4308754"/>
            <a:ext cx="421957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    Наша семья тоже не осталась в стороне, мы тоже праздновали, встречали гостей, дарили подарки, готовили различные блюда. Вот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неболшой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фотоотчет с нашего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празничного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стола:</a:t>
            </a:r>
          </a:p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готовим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душпаре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(пельмени).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6DFE01B-E87E-41CB-8D75-B75CD2BDE36F}"/>
              </a:ext>
            </a:extLst>
          </p:cNvPr>
          <p:cNvSpPr txBox="1"/>
          <p:nvPr/>
        </p:nvSpPr>
        <p:spPr>
          <a:xfrm flipH="1">
            <a:off x="8601076" y="3886200"/>
            <a:ext cx="32689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С чем можно есть пельмени.</a:t>
            </a:r>
          </a:p>
        </p:txBody>
      </p:sp>
    </p:spTree>
    <p:extLst>
      <p:ext uri="{BB962C8B-B14F-4D97-AF65-F5344CB8AC3E}">
        <p14:creationId xmlns:p14="http://schemas.microsoft.com/office/powerpoint/2010/main" val="13837378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57A86A8-F71B-4EDC-A885-3E65EA1D77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1525" y="66675"/>
            <a:ext cx="9582150" cy="455295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A667D25-BFC6-4196-A149-163ACFBE14B1}"/>
              </a:ext>
            </a:extLst>
          </p:cNvPr>
          <p:cNvSpPr txBox="1"/>
          <p:nvPr/>
        </p:nvSpPr>
        <p:spPr>
          <a:xfrm>
            <a:off x="962026" y="5334000"/>
            <a:ext cx="93916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      Ну, и конечно же, чуду (</a:t>
            </a:r>
            <a:r>
              <a:rPr lang="ru-RU" dirty="0" err="1"/>
              <a:t>афарар</a:t>
            </a:r>
            <a:r>
              <a:rPr lang="ru-RU" dirty="0"/>
              <a:t>) с зеленью. </a:t>
            </a:r>
          </a:p>
          <a:p>
            <a:r>
              <a:rPr lang="ru-RU" dirty="0"/>
              <a:t>      Афара-популярное лезгинское национальное блюдо из очень тонко раскатанного теста с определённой начинкой. В нашей семье по традиции на праздник «Навруз Байрам» готовим чуду (</a:t>
            </a:r>
            <a:r>
              <a:rPr lang="ru-RU" dirty="0" err="1"/>
              <a:t>афарар</a:t>
            </a:r>
            <a:r>
              <a:rPr lang="ru-RU" dirty="0"/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26961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AE74183-1AAB-46E6-B2CC-573900BD3D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826" y="114301"/>
            <a:ext cx="6667500" cy="534827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FB0E670-C45D-4670-9032-772DBBFF66A9}"/>
              </a:ext>
            </a:extLst>
          </p:cNvPr>
          <p:cNvSpPr txBox="1"/>
          <p:nvPr/>
        </p:nvSpPr>
        <p:spPr>
          <a:xfrm>
            <a:off x="6962775" y="114301"/>
            <a:ext cx="492442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      Украшением на праздничный стол служит пророщенное зерно! Наша семья по традиции проращивает зерна к празднику Наврузу и готовит с него праздничное блюдо-»</a:t>
            </a:r>
            <a:r>
              <a:rPr lang="ru-RU" dirty="0" err="1"/>
              <a:t>Сумаляк</a:t>
            </a:r>
            <a:r>
              <a:rPr lang="ru-RU" dirty="0"/>
              <a:t>».</a:t>
            </a:r>
          </a:p>
          <a:p>
            <a:r>
              <a:rPr lang="ru-RU" dirty="0"/>
              <a:t>      </a:t>
            </a:r>
            <a:r>
              <a:rPr lang="ru-RU" dirty="0" err="1"/>
              <a:t>Сумаляк</a:t>
            </a:r>
            <a:r>
              <a:rPr lang="ru-RU" dirty="0"/>
              <a:t>-это блюдо из пророщенных ростков </a:t>
            </a:r>
            <a:r>
              <a:rPr lang="ru-RU" dirty="0" err="1"/>
              <a:t>пщеницы</a:t>
            </a:r>
            <a:r>
              <a:rPr lang="ru-RU" dirty="0"/>
              <a:t>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7CC94DA-38D1-4669-A760-63C83F082125}"/>
              </a:ext>
            </a:extLst>
          </p:cNvPr>
          <p:cNvSpPr txBox="1"/>
          <p:nvPr/>
        </p:nvSpPr>
        <p:spPr>
          <a:xfrm>
            <a:off x="6924676" y="2533650"/>
            <a:ext cx="51053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/>
              <a:t>Исита</a:t>
            </a:r>
            <a:r>
              <a:rPr lang="ru-RU" dirty="0"/>
              <a:t>-лезгинское национальное сладкое блюдо, национальная халва.</a:t>
            </a:r>
          </a:p>
        </p:txBody>
      </p:sp>
    </p:spTree>
    <p:extLst>
      <p:ext uri="{BB962C8B-B14F-4D97-AF65-F5344CB8AC3E}">
        <p14:creationId xmlns:p14="http://schemas.microsoft.com/office/powerpoint/2010/main" val="90407826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187</TotalTime>
  <Words>345</Words>
  <Application>Microsoft Office PowerPoint</Application>
  <PresentationFormat>Широкоэкранный</PresentationFormat>
  <Paragraphs>31</Paragraphs>
  <Slides>6</Slides>
  <Notes>1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1" baseType="lpstr">
      <vt:lpstr>Arial</vt:lpstr>
      <vt:lpstr>Calibri</vt:lpstr>
      <vt:lpstr>Trebuchet MS</vt:lpstr>
      <vt:lpstr>Wingdings 3</vt:lpstr>
      <vt:lpstr>Аспект</vt:lpstr>
      <vt:lpstr>«Семья-основа государства»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Сабина</dc:creator>
  <cp:lastModifiedBy>Сабина</cp:lastModifiedBy>
  <cp:revision>23</cp:revision>
  <dcterms:created xsi:type="dcterms:W3CDTF">2024-03-21T18:34:52Z</dcterms:created>
  <dcterms:modified xsi:type="dcterms:W3CDTF">2024-03-22T13:01:13Z</dcterms:modified>
</cp:coreProperties>
</file>