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71" r:id="rId10"/>
    <p:sldId id="272" r:id="rId11"/>
    <p:sldId id="275" r:id="rId12"/>
    <p:sldId id="276" r:id="rId13"/>
    <p:sldId id="277" r:id="rId14"/>
    <p:sldId id="287" r:id="rId15"/>
    <p:sldId id="279" r:id="rId16"/>
    <p:sldId id="285" r:id="rId17"/>
    <p:sldId id="286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332F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157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0046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983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053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526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679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848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6640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656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196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9748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035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958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7.pn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10" Type="http://schemas.openxmlformats.org/officeDocument/2006/relationships/image" Target="../media/image23.jpeg"/><Relationship Id="rId4" Type="http://schemas.openxmlformats.org/officeDocument/2006/relationships/image" Target="../media/image17.png"/><Relationship Id="rId9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6.png"/><Relationship Id="rId7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18.png"/><Relationship Id="rId10" Type="http://schemas.microsoft.com/office/2007/relationships/hdphoto" Target="../media/hdphoto2.wdp"/><Relationship Id="rId4" Type="http://schemas.openxmlformats.org/officeDocument/2006/relationships/image" Target="../media/image17.png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6.png"/><Relationship Id="rId7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16.png"/><Relationship Id="rId7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16.png"/><Relationship Id="rId7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18.png"/><Relationship Id="rId10" Type="http://schemas.openxmlformats.org/officeDocument/2006/relationships/image" Target="../media/image35.jpeg"/><Relationship Id="rId4" Type="http://schemas.openxmlformats.org/officeDocument/2006/relationships/image" Target="../media/image17.png"/><Relationship Id="rId9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16.png"/><Relationship Id="rId7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eg"/><Relationship Id="rId5" Type="http://schemas.openxmlformats.org/officeDocument/2006/relationships/image" Target="../media/image18.png"/><Relationship Id="rId10" Type="http://schemas.openxmlformats.org/officeDocument/2006/relationships/image" Target="../media/image41.jpeg"/><Relationship Id="rId4" Type="http://schemas.openxmlformats.org/officeDocument/2006/relationships/image" Target="../media/image17.png"/><Relationship Id="rId9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44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46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13" Type="http://schemas.openxmlformats.org/officeDocument/2006/relationships/image" Target="../media/image56.jpeg"/><Relationship Id="rId3" Type="http://schemas.openxmlformats.org/officeDocument/2006/relationships/image" Target="../media/image16.png"/><Relationship Id="rId7" Type="http://schemas.openxmlformats.org/officeDocument/2006/relationships/image" Target="../media/image50.jpeg"/><Relationship Id="rId12" Type="http://schemas.openxmlformats.org/officeDocument/2006/relationships/image" Target="../media/image5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11" Type="http://schemas.openxmlformats.org/officeDocument/2006/relationships/image" Target="../media/image54.jpeg"/><Relationship Id="rId5" Type="http://schemas.openxmlformats.org/officeDocument/2006/relationships/image" Target="../media/image18.png"/><Relationship Id="rId10" Type="http://schemas.openxmlformats.org/officeDocument/2006/relationships/image" Target="../media/image53.jpeg"/><Relationship Id="rId4" Type="http://schemas.openxmlformats.org/officeDocument/2006/relationships/image" Target="../media/image17.png"/><Relationship Id="rId9" Type="http://schemas.openxmlformats.org/officeDocument/2006/relationships/image" Target="../media/image52.jpeg"/><Relationship Id="rId14" Type="http://schemas.openxmlformats.org/officeDocument/2006/relationships/image" Target="../media/image5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5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-9798" y="-138499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i.pinimg.com/736x/43/52/78/435278ff583afd448e05bbfe3aa7ae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33770"/>
            <a:ext cx="2165711" cy="1724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708850" y="2996952"/>
            <a:ext cx="7772400" cy="985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1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Социально - экологический  проект </a:t>
            </a:r>
            <a:r>
              <a:rPr lang="ru-RU" sz="11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1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12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«Зеленое золото Югры»</a:t>
            </a:r>
            <a:br>
              <a:rPr lang="ru-RU" sz="112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891018" y="2996952"/>
            <a:ext cx="7581658" cy="985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4597002"/>
            <a:ext cx="8784976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МБДОУ №33 «Аленький цветочек»</a:t>
            </a:r>
          </a:p>
          <a:p>
            <a:pPr algn="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руппа старшего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дошкольного                                      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возраста 6-7 лет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«Мандаринки»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Воспитатель: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В.А.Комольцева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2023год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ород Сургут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90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0" y="1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07985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67544" y="1628800"/>
            <a:ext cx="8013706" cy="48965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 привлечь внимание дошкольников, их родителей, общественности к проблеме сохранения хвойных деревьев в период Новогодних праздников </a:t>
            </a:r>
          </a:p>
          <a:p>
            <a:pPr algn="l"/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                Задачи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 развивать познавательный интерес детей к природе родного края, проблемам ее охраны;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 пропагандировать новые экологические традиции при подготовке и проведении новогодних праздников;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 привлекать воспитанников и их родителей в активную природоохранную деятельность</a:t>
            </a:r>
          </a:p>
          <a:p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51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21961" y="-10345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350100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08851" y="2708920"/>
            <a:ext cx="3452320" cy="27363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преддверии Нового года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«Мандаринки» дружно встала на защиту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хвойных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деревьев – экологической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Югры</a:t>
            </a:r>
            <a:endParaRPr lang="ru-RU" sz="24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s://i.pinimg.com/736x/43/52/78/435278ff583afd448e05bbfe3aa7ae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45224"/>
            <a:ext cx="1651589" cy="131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710" y="2053947"/>
            <a:ext cx="3476276" cy="4635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60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31589" y="0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63875" y="2130425"/>
            <a:ext cx="7772400" cy="7966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Нас поддержали все! «Аленький цветочек»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был единодушен!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470" y="3464759"/>
            <a:ext cx="2368766" cy="315835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972" y="3235384"/>
            <a:ext cx="2538283" cy="33843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62" y="3438998"/>
            <a:ext cx="2427734" cy="3236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71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0" y="0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63875" y="1382911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600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s://i.pinimg.com/736x/43/52/78/435278ff583afd448e05bbfe3aa7ae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94313" y="5482111"/>
            <a:ext cx="1949687" cy="1552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91293" y="2615494"/>
            <a:ext cx="76086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8435" y="3212976"/>
            <a:ext cx="2535509" cy="338067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531" y="1271998"/>
            <a:ext cx="3104602" cy="23284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44" y="3338005"/>
            <a:ext cx="2382921" cy="31772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579" y="3799238"/>
            <a:ext cx="2120254" cy="2827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0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0" y="1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63875" y="2291005"/>
            <a:ext cx="7772400" cy="56193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Отряд «Спасателей ёлок» за работой!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endParaRPr lang="ru-RU" sz="2400" b="1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33" y="3600450"/>
            <a:ext cx="2301683" cy="306891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696" y="2821936"/>
            <a:ext cx="3718537" cy="2788903"/>
          </a:xfrm>
          <a:prstGeom prst="rect">
            <a:avLst/>
          </a:prstGeom>
        </p:spPr>
      </p:pic>
      <p:pic>
        <p:nvPicPr>
          <p:cNvPr id="9" name="Объект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313" y="3600450"/>
            <a:ext cx="2300740" cy="306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2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19864" y="-7840"/>
            <a:ext cx="9144000" cy="496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54750" y="548680"/>
            <a:ext cx="7772400" cy="42558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Листовки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призывающие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беречь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зеленое золото Югры от самовольной вырубки, появились в детском саду, на дверях жилых домов, в лифтах,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магазинах, в спортивном комплексах</a:t>
            </a:r>
            <a:endParaRPr lang="ru-RU" sz="2400" u="sng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91293" y="2996952"/>
            <a:ext cx="790118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104" y="987799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996949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36301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610" y="6003395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" y="4526038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811" y="5953652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150" y="4804542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78" y="6207193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854" y="6281936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964" y="2291223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50" y="4138526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384" y="3795010"/>
            <a:ext cx="1755495" cy="23406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296" y="3809850"/>
            <a:ext cx="1724971" cy="22999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961" y="3809849"/>
            <a:ext cx="1293729" cy="229996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8" y="3809850"/>
            <a:ext cx="1768155" cy="235753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772" y="3809849"/>
            <a:ext cx="1718644" cy="229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39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11819" y="-27521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42519" y="1556211"/>
            <a:ext cx="7772400" cy="29698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социологическом опросе 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«Какую ёлку в Новый год выбирает наш народ?»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приняли участие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42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респондента из числа родителей воспитанников и сотрудников детского сада.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Результат – 100% опрошенных отрицательно относятся к вырубке хвойных деревьев к празднику, предпочитают устанавливать дома искусственную ёлку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b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104" y="948510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102975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470" y="2172987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214" y="3212976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" y="4526038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6104" y="5546038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438" y="5815694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78" y="6207193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720" y="3242841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964" y="2291223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50" y="4138526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663302" y="4043003"/>
            <a:ext cx="335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279" y="4117737"/>
            <a:ext cx="3307603" cy="2480703"/>
          </a:xfrm>
          <a:prstGeom prst="rect">
            <a:avLst/>
          </a:prstGeom>
        </p:spPr>
      </p:pic>
      <p:pic>
        <p:nvPicPr>
          <p:cNvPr id="22" name="Picture 2" descr="https://i.pinimg.com/736x/43/52/78/435278ff583afd448e05bbfe3aa7ae3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28" y="5169527"/>
            <a:ext cx="1792135" cy="1426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s://i.pinimg.com/736x/43/52/78/435278ff583afd448e05bbfe3aa7ae3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42007" y="5100253"/>
            <a:ext cx="1949687" cy="1552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56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43737" y="-33752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42519" y="155621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 выбор – искусственная ёлка!</a:t>
            </a:r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104" y="948510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904" y="1608496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470" y="2172987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214" y="3212976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" y="4526038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6104" y="5546038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438" y="5815694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78" y="6207193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887" y="2630585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943141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50" y="4138526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624" y="3336963"/>
            <a:ext cx="2521177" cy="336156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03" y="2840380"/>
            <a:ext cx="2895543" cy="386072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918" y="3026235"/>
            <a:ext cx="2765417" cy="368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55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27302" y="-75935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928281" y="155999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614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703" y="1270379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102975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470" y="2172987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214" y="3212976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" y="4526038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958" y="1961610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438" y="5815694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78" y="6207193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374" y="1754326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863" y="1620539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50" y="4138526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51720" y="2167739"/>
            <a:ext cx="60486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 выбор – искусственная ёлка!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53" y="3028581"/>
            <a:ext cx="2513785" cy="335171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917" y="3005856"/>
            <a:ext cx="2547872" cy="339716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959" y="3012523"/>
            <a:ext cx="2547872" cy="3397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21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0" y="-81325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29600" y="184224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104" y="948510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102975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470" y="2172987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214" y="3212976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" y="4526038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969" y="1433417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504" y="2531930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78" y="6207193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720" y="3085592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608" y="1663764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50" y="4138526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99792" y="1602558"/>
            <a:ext cx="55446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Наш выбор – искусственная ёлка!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00" y="1992154"/>
            <a:ext cx="2060555" cy="27474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345" y="2173539"/>
            <a:ext cx="2067633" cy="275684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784" y="4171113"/>
            <a:ext cx="1878426" cy="250456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23" y="1966685"/>
            <a:ext cx="2088861" cy="278514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119" y="2155954"/>
            <a:ext cx="2067634" cy="275684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9130" y="4188073"/>
            <a:ext cx="1878426" cy="2504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0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0" y="4884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29600" y="1620538"/>
            <a:ext cx="7772400" cy="14888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рисовали, лепили, клеили представляя,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встречают Новый год все жители леса!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104" y="1227949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112" y="1925324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900" y="5892512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8335" y="3738615"/>
            <a:ext cx="871782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282" y="5989309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637" y="5469274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239" y="6205271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328922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613545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633" y="1768412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1" y="4278223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692" y="2785253"/>
            <a:ext cx="4272075" cy="32040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877" y="4674264"/>
            <a:ext cx="1555340" cy="2073786"/>
          </a:xfrm>
          <a:prstGeom prst="rect">
            <a:avLst/>
          </a:prstGeom>
        </p:spPr>
      </p:pic>
      <p:pic>
        <p:nvPicPr>
          <p:cNvPr id="23" name="Picture 2" descr="https://im0-tub-ru.yandex.net/i?id=40209c45e4d4cda3fe3b72a19aee49cc-l&amp;n=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9282" y="2876638"/>
            <a:ext cx="1341851" cy="167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91" y="2946010"/>
            <a:ext cx="1407376" cy="16660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189" y="4583539"/>
            <a:ext cx="1612795" cy="215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93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0" y="0"/>
            <a:ext cx="9144000" cy="494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29600" y="184224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104" y="948510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102975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470" y="2172987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968" y="4043808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" y="4526038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026" y="4187897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104" y="6152306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78" y="6207193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720" y="3085592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943141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50" y="4138526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39" y="1729628"/>
            <a:ext cx="76084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31639" y="1729628"/>
            <a:ext cx="63367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Наши мамы творили вместе с нами! Всей семьей старались сделать свою, особенную елочку, оригинальную – из всевозможных материалов!</a:t>
            </a:r>
            <a:endParaRPr lang="ru-RU" dirty="0"/>
          </a:p>
        </p:txBody>
      </p:sp>
      <p:pic>
        <p:nvPicPr>
          <p:cNvPr id="21" name="Объект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345" y="3038841"/>
            <a:ext cx="4752528" cy="316835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889" y="2937513"/>
            <a:ext cx="2488855" cy="373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19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0" y="0"/>
            <a:ext cx="9144000" cy="494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29600" y="184224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104" y="948510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102975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470" y="2172987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968" y="4043808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" y="4526038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026" y="4187897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104" y="6152306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78" y="6207193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720" y="3085592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943141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50" y="4138526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39" y="1729628"/>
            <a:ext cx="76084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Мы знакомились с хвойными деревьями, их полезными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свойствами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важным значением для людей и лесных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обитателей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 Узнали интересный факт, что первые искусственные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ё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лки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были   изобретены в 1930 году компанией, производящей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ёршики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мытья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посуды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271" y="3191710"/>
            <a:ext cx="2688029" cy="358403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985" y="3191709"/>
            <a:ext cx="2700452" cy="3600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26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0" y="19458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29600" y="1842247"/>
            <a:ext cx="7772400" cy="14672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Выяснили, что на территории детского сада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роизрастают 2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сосны, возраст которых более 20 лет!  2 саженца ели растут вместе с нами! Посмотрите, как бережно они укутаны от непогоды,  заботятся о них, как о детях!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727" y="1110839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339" y="2130425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787" y="4286315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4497" y="3722862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" y="4526038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807" y="5789945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438" y="5815694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78" y="6207193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467" y="5547347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318" y="3372351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50" y="4138526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773" y="3203445"/>
            <a:ext cx="2612894" cy="3483859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324" y="3170863"/>
            <a:ext cx="2637331" cy="3516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76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см</a:t>
            </a:r>
            <a:endParaRPr lang="ru-RU" dirty="0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0" y="1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38261" y="2147393"/>
            <a:ext cx="8151046" cy="10362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>
                <a:solidFill>
                  <a:srgbClr val="0002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Новый год – время чудес и </a:t>
            </a:r>
            <a:r>
              <a:rPr lang="ru-RU" sz="2400" b="1" dirty="0" smtClean="0">
                <a:solidFill>
                  <a:srgbClr val="0002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безграничного</a:t>
            </a:r>
          </a:p>
          <a:p>
            <a:r>
              <a:rPr lang="ru-RU" sz="2400" b="1" dirty="0" smtClean="0">
                <a:solidFill>
                  <a:srgbClr val="0002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02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творчества! Главная героиня всех превращений – ёлочка!</a:t>
            </a:r>
            <a:br>
              <a:rPr lang="ru-RU" sz="2400" b="1" dirty="0">
                <a:solidFill>
                  <a:srgbClr val="0002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u="sng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320" y="1143006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817" y="1671255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06" y="5039666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700" y="5507549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435" y="1378377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301" y="4439351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2703" y="5595298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06" y="6220344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245" y="1842393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8948" y="6074267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70" y="4149375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853" y="2830748"/>
            <a:ext cx="1489193" cy="198559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05" y="2841086"/>
            <a:ext cx="1495695" cy="19942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703" y="2887706"/>
            <a:ext cx="1460729" cy="194763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506" y="4786587"/>
            <a:ext cx="1495663" cy="199421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27" y="4909898"/>
            <a:ext cx="1389128" cy="185217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523" y="4925977"/>
            <a:ext cx="1402207" cy="186960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917" y="3073094"/>
            <a:ext cx="1376552" cy="183540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615" y="4908497"/>
            <a:ext cx="1401653" cy="186887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4" y="2845947"/>
            <a:ext cx="1385446" cy="1847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31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см</a:t>
            </a:r>
            <a:endParaRPr lang="ru-RU" dirty="0"/>
          </a:p>
        </p:txBody>
      </p:sp>
      <p:pic>
        <p:nvPicPr>
          <p:cNvPr id="2050" name="Picture 2" descr="https://i.artfile.me/wallpaper/25-12-2017/5000x3034/prazdnichnye-vektornaya-grafika--novyj-g-12849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7"/>
          <a:stretch/>
        </p:blipFill>
        <p:spPr bwMode="auto">
          <a:xfrm>
            <a:off x="14557" y="0"/>
            <a:ext cx="9144000" cy="52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7584" y="450832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331640" y="1901577"/>
            <a:ext cx="7330440" cy="7807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Помните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взрослые, помните дети -</a:t>
            </a:r>
            <a:br>
              <a:rPr lang="ru-RU" sz="2400" b="1" i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за жизнь каждой ёлочки люди в ответе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!</a:t>
            </a: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i="1" dirty="0">
                <a:latin typeface="Times New Roman" pitchFamily="18" charset="0"/>
                <a:cs typeface="Times New Roman" pitchFamily="18" charset="0"/>
              </a:rPr>
            </a:br>
            <a:endParaRPr lang="ru-RU" sz="3200" b="1" u="sng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104" y="948510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4485" y="2113371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464" y="5727541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214" y="3212976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" y="4526038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968" y="4221733"/>
            <a:ext cx="897360" cy="89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805" y="4732191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78" y="6207193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140" y="1758373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534" y="1968262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s://avatars.mds.yandex.net/get-pdb/1598525/b983bd42-9aeb-40df-9b63-a90cde54a655/s120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50" y="4138526"/>
            <a:ext cx="369131" cy="369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489" y="2653645"/>
            <a:ext cx="3010774" cy="401436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60" y="2653645"/>
            <a:ext cx="5352486" cy="4014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46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404</TotalTime>
  <Words>309</Words>
  <Application>Microsoft Office PowerPoint</Application>
  <PresentationFormat>Экран (4:3)</PresentationFormat>
  <Paragraphs>42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см</vt:lpstr>
      <vt:lpstr>см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ЭКОЛОГИЧЕСКАЯ АКЦИЯ «Сохраним ёлочку – зеленую иголочку»</dc:title>
  <dc:creator>дом</dc:creator>
  <cp:lastModifiedBy>Пользователь</cp:lastModifiedBy>
  <cp:revision>50</cp:revision>
  <dcterms:created xsi:type="dcterms:W3CDTF">2019-12-22T10:51:22Z</dcterms:created>
  <dcterms:modified xsi:type="dcterms:W3CDTF">2024-05-26T08:04:23Z</dcterms:modified>
</cp:coreProperties>
</file>