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3" r:id="rId6"/>
    <p:sldId id="264" r:id="rId7"/>
    <p:sldId id="265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13" autoAdjust="0"/>
    <p:restoredTop sz="94660"/>
  </p:normalViewPr>
  <p:slideViewPr>
    <p:cSldViewPr>
      <p:cViewPr varScale="1">
        <p:scale>
          <a:sx n="85" d="100"/>
          <a:sy n="85" d="100"/>
        </p:scale>
        <p:origin x="-72" y="-1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175BE-C0F4-418C-B7D6-D070CD0F65E1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EEB7F-FF71-48D3-AE2B-3F319EA91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330"/>
            </a:avLst>
          </a:prstGeom>
          <a:blipFill>
            <a:blip r:embed="rId14" cstate="print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2798916.pn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1" y="3003798"/>
            <a:ext cx="2304256" cy="2151822"/>
          </a:xfrm>
          <a:prstGeom prst="rect">
            <a:avLst/>
          </a:prstGeom>
        </p:spPr>
      </p:pic>
      <p:pic>
        <p:nvPicPr>
          <p:cNvPr id="10" name="Рисунок 9" descr="2798937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251520" y="3723878"/>
            <a:ext cx="577727" cy="12035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491630"/>
            <a:ext cx="8602035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14162"/>
                <a:gd name="adj2" fmla="val -124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Русский язык</a:t>
            </a:r>
            <a:endParaRPr lang="ru-RU" sz="8800" b="1" cap="none" spc="50" dirty="0">
              <a:ln w="1143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Презентацию приготовила учитель начальных классов МБОУ «СОШ №75»</a:t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г.Барнаула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Марьина М.М.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200151"/>
            <a:ext cx="7355160" cy="3394472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Безударные окончания            существительных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I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и</a:t>
            </a:r>
            <a:r>
              <a:rPr lang="en-US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 II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 склонения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  <a:ea typeface="Tahoma" pitchFamily="34" charset="0"/>
                <a:cs typeface="Tahoma" pitchFamily="34" charset="0"/>
              </a:rPr>
              <a:t>  в единственном числе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741" y="1175722"/>
            <a:ext cx="59715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Пиши красиво!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87574"/>
            <a:ext cx="6624736" cy="3312368"/>
          </a:xfrm>
        </p:spPr>
        <p:txBody>
          <a:bodyPr/>
          <a:lstStyle/>
          <a:p>
            <a:pPr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Уважай </a:t>
            </a:r>
            <a:r>
              <a:rPr lang="ru-RU" sz="4400" b="1" i="1" u="sng" dirty="0" smtClean="0">
                <a:solidFill>
                  <a:srgbClr val="C00000"/>
                </a:solidFill>
                <a:latin typeface="Monotype Corsiva" pitchFamily="66" charset="0"/>
              </a:rPr>
              <a:t>людей</a:t>
            </a: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вокру</a:t>
            </a: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…,</a:t>
            </a:r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Старш</a:t>
            </a: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…</a:t>
            </a:r>
            <a:r>
              <a:rPr lang="ru-RU" sz="4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х</a:t>
            </a: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, младших тоже.</a:t>
            </a:r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И тогда тебя, мой </a:t>
            </a:r>
            <a:r>
              <a:rPr lang="ru-RU" sz="4400" b="1" i="1" u="sng" dirty="0" err="1" smtClean="0">
                <a:solidFill>
                  <a:srgbClr val="C00000"/>
                </a:solidFill>
                <a:latin typeface="Monotype Corsiva" pitchFamily="66" charset="0"/>
              </a:rPr>
              <a:t>дру</a:t>
            </a:r>
            <a:r>
              <a:rPr lang="ru-RU" sz="4400" b="1" i="1" u="sng" dirty="0" smtClean="0">
                <a:solidFill>
                  <a:srgbClr val="C00000"/>
                </a:solidFill>
                <a:latin typeface="Monotype Corsiva" pitchFamily="66" charset="0"/>
              </a:rPr>
              <a:t>…,</a:t>
            </a:r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Наз…</a:t>
            </a:r>
            <a:r>
              <a:rPr lang="ru-RU" sz="4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вут</a:t>
            </a: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 хорош…м.</a:t>
            </a:r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4800" b="1" u="sng" dirty="0" smtClean="0">
                <a:solidFill>
                  <a:srgbClr val="0070C0"/>
                </a:solidFill>
                <a:latin typeface="Monotype Corsiva" pitchFamily="66" charset="0"/>
              </a:rPr>
              <a:t>Игра </a:t>
            </a:r>
            <a:r>
              <a:rPr lang="ru-RU" sz="4800" b="1" u="sng" dirty="0">
                <a:solidFill>
                  <a:srgbClr val="0070C0"/>
                </a:solidFill>
                <a:latin typeface="Monotype Corsiva" pitchFamily="66" charset="0"/>
              </a:rPr>
              <a:t>«Найди ошибку»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87574"/>
            <a:ext cx="7200800" cy="360704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Нам с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дабротою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небывает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тесно,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В любой семе с ней вместе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жыть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чюдесно</a:t>
            </a:r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Она нужна и маленьким, и взрослым,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И даже тем, кто лишь с мизинец ростом. (А.Лопатина)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00151"/>
            <a:ext cx="7715200" cy="339447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Нам с </a:t>
            </a:r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>добротою не бывает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тесно,</a:t>
            </a: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 любой </a:t>
            </a:r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>семье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с ней вместе </a:t>
            </a:r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>жить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>чудесно</a:t>
            </a: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Она нужна и маленьким, и взрослым,</a:t>
            </a: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 даже тем, кто лишь с мизинец ростом. (А.Лопатина)</a:t>
            </a: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Алгоритм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15566"/>
            <a:ext cx="4038600" cy="388843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      </a:t>
            </a:r>
            <a:r>
              <a:rPr lang="ru-RU" b="1" i="1" dirty="0" smtClean="0">
                <a:solidFill>
                  <a:srgbClr val="C00000"/>
                </a:solidFill>
              </a:rPr>
              <a:t>1.Поставить </a:t>
            </a:r>
            <a:r>
              <a:rPr lang="ru-RU" b="1" i="1" dirty="0" err="1" smtClean="0">
                <a:solidFill>
                  <a:srgbClr val="C00000"/>
                </a:solidFill>
              </a:rPr>
              <a:t>сущ-ое</a:t>
            </a:r>
            <a:r>
              <a:rPr lang="ru-RU" b="1" i="1" dirty="0" smtClean="0">
                <a:solidFill>
                  <a:srgbClr val="C00000"/>
                </a:solidFill>
              </a:rPr>
              <a:t> в начальную форму и определить склонение.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 2.Посмотреть в таблице (с.6)окончания </a:t>
            </a:r>
            <a:r>
              <a:rPr lang="ru-RU" b="1" i="1" dirty="0" err="1" smtClean="0">
                <a:solidFill>
                  <a:srgbClr val="C00000"/>
                </a:solidFill>
              </a:rPr>
              <a:t>сущ-ых</a:t>
            </a:r>
            <a:r>
              <a:rPr lang="ru-RU" b="1" i="1" dirty="0" smtClean="0">
                <a:solidFill>
                  <a:srgbClr val="C00000"/>
                </a:solidFill>
              </a:rPr>
              <a:t> данного склонения в этом падеже или подобрать ОПОРНОЕ СЛОВО, то есть </a:t>
            </a:r>
            <a:r>
              <a:rPr lang="ru-RU" b="1" i="1" dirty="0" err="1" smtClean="0">
                <a:solidFill>
                  <a:srgbClr val="C00000"/>
                </a:solidFill>
              </a:rPr>
              <a:t>сущ-ое</a:t>
            </a:r>
            <a:r>
              <a:rPr lang="ru-RU" b="1" i="1" dirty="0" smtClean="0">
                <a:solidFill>
                  <a:srgbClr val="C00000"/>
                </a:solidFill>
              </a:rPr>
              <a:t> этого же склонения с ударным окончанием.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3.Определить его падеж.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4.Написать нужное окончание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15566"/>
            <a:ext cx="4038600" cy="388843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1.Поставить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сущ-ое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в начальную форму и определить склонение.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   2.Определить его падеж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   3.Посмотреть в таблице (с.6)окончания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сущ-ых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данного склонения в этом падеже или подобрать ОПОРНОЕ СЛОВО, то есть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сущ-ое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этого же склонения с ударным окончанием.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   4.Написать нужное окончание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221</Words>
  <Application>Microsoft Office PowerPoint</Application>
  <PresentationFormat>Экран (16:9)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Презентацию приготовила учитель начальных классов МБОУ «СОШ №75» г.Барнаула Марьина М.М.</vt:lpstr>
      <vt:lpstr>Слайд 3</vt:lpstr>
      <vt:lpstr>Слайд 4</vt:lpstr>
      <vt:lpstr>Игра «Найди ошибку» </vt:lpstr>
      <vt:lpstr>Слайд 6</vt:lpstr>
      <vt:lpstr>Алгоритм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Валентина_2</dc:creator>
  <cp:lastModifiedBy>маша</cp:lastModifiedBy>
  <cp:revision>13</cp:revision>
  <dcterms:created xsi:type="dcterms:W3CDTF">2016-11-25T12:56:57Z</dcterms:created>
  <dcterms:modified xsi:type="dcterms:W3CDTF">2020-08-07T10:21:28Z</dcterms:modified>
</cp:coreProperties>
</file>