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2" r:id="rId3"/>
    <p:sldId id="264" r:id="rId4"/>
    <p:sldId id="265" r:id="rId5"/>
    <p:sldId id="267" r:id="rId6"/>
    <p:sldId id="266" r:id="rId7"/>
    <p:sldId id="269" r:id="rId8"/>
    <p:sldId id="268" r:id="rId9"/>
    <p:sldId id="270" r:id="rId10"/>
    <p:sldId id="272" r:id="rId11"/>
    <p:sldId id="271" r:id="rId12"/>
    <p:sldId id="273" r:id="rId13"/>
    <p:sldId id="259" r:id="rId14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0000"/>
    <a:srgbClr val="00002E"/>
    <a:srgbClr val="8E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71" autoAdjust="0"/>
    <p:restoredTop sz="94660"/>
  </p:normalViewPr>
  <p:slideViewPr>
    <p:cSldViewPr>
      <p:cViewPr>
        <p:scale>
          <a:sx n="57" d="100"/>
          <a:sy n="57" d="100"/>
        </p:scale>
        <p:origin x="-1674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3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7" descr="3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8" descr="1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60A3B-C760-448C-A9FD-2A8D00AED7B0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F4E467-5FB8-4F53-8925-479E79B28C3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3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7" descr="9 Мая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9DE04-2D6B-4DE2-8C8A-8CAF9FF8A2FF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6AFD03-4FA9-4B1D-B49B-3CC6F74F791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3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7" descr="9 Мая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8" descr="4.jp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80D1B-5F53-47B9-BCF5-A9219B7D758F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76935E-3A2D-46E6-81E7-3F034FD359F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2A3AD-1E43-42A3-B8D9-FA1DBFB6DFFD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94DF34-086E-43CE-AF9B-D42F212E9B7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6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D326B-1211-4746-902B-6543E95EE344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65C9C3-B2C8-4C48-B1BC-8F2A8FCE964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C642D-091F-4B71-A746-A26A8A1EE5A8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C2CEC2-3DAB-4B83-9F2C-14DBA330F66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3A00C-2A81-46C4-AD2B-B2FA469E266B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8997C2-2916-4D03-9269-A49DD9A20DA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F33A6-CF79-47ED-8152-7B5841AE5974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6E5BF3-9EB6-466C-8232-E19B4A6E410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23298-210C-48EB-9705-6701450A092F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EAF1B2-BE3E-4386-8696-FAF0731586B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5" descr="5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F28BC-D5CB-4A0A-B860-04EA39D0DF8B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85FDCF-BBA9-4119-839C-4E253EBC5AC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92F96-6E1A-4628-A72F-29263B4B088D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2D2D53-D6B9-4DAD-A4DA-CA85D234D95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EEAE3-5ADD-4215-B11A-BE021800FECC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98A3B8-BF07-47BB-A2AD-FC9EFE62571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A470F-979D-42DD-8647-091B646B2B7B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D1384-C1DB-4F06-9D01-16EA8936377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4926B-D566-4767-B990-35B499157E82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89785E-B0FD-4644-BC58-BAC8F56E84D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F1E7F-20DF-4BC0-976B-3D2D14CE9B22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734D46-7CCF-473F-BFCA-5D59D86E481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3964EB7-CB45-44C9-8D10-FA7ECDB31F53}" type="datetimeFigureOut">
              <a:rPr lang="ru-RU"/>
              <a:pPr>
                <a:defRPr/>
              </a:pPr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F1D59B6D-91AD-4D99-AF35-047B28A9ADCC}" type="slidenum">
              <a:rPr lang="ru-RU" altLang="ru-RU"/>
              <a:pPr/>
              <a:t>‹#›</a:t>
            </a:fld>
            <a:endParaRPr lang="ru-RU" altLang="ru-RU"/>
          </a:p>
        </p:txBody>
      </p:sp>
      <p:pic>
        <p:nvPicPr>
          <p:cNvPr id="1031" name="Рисунок 6" descr="2.jpg"/>
          <p:cNvPicPr>
            <a:picLocks noChangeAspect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Рисунок 7" descr="7.jpg"/>
          <p:cNvPicPr>
            <a:picLocks noChangeAspect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694" r:id="rId4"/>
    <p:sldLayoutId id="2147483707" r:id="rId5"/>
    <p:sldLayoutId id="2147483695" r:id="rId6"/>
    <p:sldLayoutId id="2147483696" r:id="rId7"/>
    <p:sldLayoutId id="2147483697" r:id="rId8"/>
    <p:sldLayoutId id="2147483698" r:id="rId9"/>
    <p:sldLayoutId id="2147483708" r:id="rId10"/>
    <p:sldLayoutId id="2147483699" r:id="rId11"/>
    <p:sldLayoutId id="2147483700" r:id="rId12"/>
    <p:sldLayoutId id="2147483701" r:id="rId13"/>
    <p:sldLayoutId id="2147483702" r:id="rId14"/>
    <p:sldLayoutId id="2147483703" r:id="rId15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4450" y="520700"/>
            <a:ext cx="6192838" cy="5832475"/>
          </a:xfrm>
        </p:spPr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4C0000"/>
                </a:solidFill>
                <a:latin typeface="Monotype Corsiva" pitchFamily="66" charset="0"/>
              </a:rPr>
              <a:t>День Победы 9 Мая – </a:t>
            </a:r>
          </a:p>
          <a:p>
            <a:pPr eaLnBrk="1" hangingPunct="1"/>
            <a:r>
              <a:rPr lang="ru-RU" altLang="ru-RU" b="1" smtClean="0">
                <a:solidFill>
                  <a:srgbClr val="4C0000"/>
                </a:solidFill>
                <a:latin typeface="Monotype Corsiva" pitchFamily="66" charset="0"/>
              </a:rPr>
              <a:t>Праздник мира в стране и весны. </a:t>
            </a:r>
          </a:p>
          <a:p>
            <a:pPr eaLnBrk="1" hangingPunct="1"/>
            <a:r>
              <a:rPr lang="ru-RU" altLang="ru-RU" b="1" smtClean="0">
                <a:solidFill>
                  <a:srgbClr val="4C0000"/>
                </a:solidFill>
                <a:latin typeface="Monotype Corsiva" pitchFamily="66" charset="0"/>
              </a:rPr>
              <a:t>В этот день мы солдат вспоминаем, </a:t>
            </a:r>
          </a:p>
          <a:p>
            <a:pPr eaLnBrk="1" hangingPunct="1"/>
            <a:r>
              <a:rPr lang="ru-RU" altLang="ru-RU" b="1" smtClean="0">
                <a:solidFill>
                  <a:srgbClr val="4C0000"/>
                </a:solidFill>
                <a:latin typeface="Monotype Corsiva" pitchFamily="66" charset="0"/>
              </a:rPr>
              <a:t>Не вернувшихся в семьи с войны.</a:t>
            </a:r>
          </a:p>
          <a:p>
            <a:pPr eaLnBrk="1" hangingPunct="1"/>
            <a:r>
              <a:rPr lang="ru-RU" altLang="ru-RU" b="1" smtClean="0">
                <a:solidFill>
                  <a:srgbClr val="4C0000"/>
                </a:solidFill>
                <a:latin typeface="Monotype Corsiva" pitchFamily="66" charset="0"/>
              </a:rPr>
              <a:t> В этот праздник мы чествуем дедов, </a:t>
            </a:r>
          </a:p>
          <a:p>
            <a:pPr eaLnBrk="1" hangingPunct="1"/>
            <a:r>
              <a:rPr lang="ru-RU" altLang="ru-RU" b="1" smtClean="0">
                <a:solidFill>
                  <a:srgbClr val="4C0000"/>
                </a:solidFill>
                <a:latin typeface="Monotype Corsiva" pitchFamily="66" charset="0"/>
              </a:rPr>
              <a:t>Защитивших родную страну, </a:t>
            </a:r>
          </a:p>
          <a:p>
            <a:pPr eaLnBrk="1" hangingPunct="1"/>
            <a:r>
              <a:rPr lang="ru-RU" altLang="ru-RU" b="1" smtClean="0">
                <a:solidFill>
                  <a:srgbClr val="4C0000"/>
                </a:solidFill>
                <a:latin typeface="Monotype Corsiva" pitchFamily="66" charset="0"/>
              </a:rPr>
              <a:t>Подарившим народам Победу </a:t>
            </a:r>
          </a:p>
          <a:p>
            <a:pPr eaLnBrk="1" hangingPunct="1"/>
            <a:r>
              <a:rPr lang="ru-RU" altLang="ru-RU" b="1" smtClean="0">
                <a:solidFill>
                  <a:srgbClr val="4C0000"/>
                </a:solidFill>
                <a:latin typeface="Monotype Corsiva" pitchFamily="66" charset="0"/>
              </a:rPr>
              <a:t>И вернувшим нам мир и весну!</a:t>
            </a:r>
          </a:p>
        </p:txBody>
      </p:sp>
      <p:pic>
        <p:nvPicPr>
          <p:cNvPr id="8195" name="Picture 4" descr="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349500"/>
            <a:ext cx="2497138" cy="312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5" descr="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413" y="4508500"/>
            <a:ext cx="6538912" cy="258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5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Материал</a:t>
            </a:r>
            <a:endParaRPr lang="ru-RU" sz="5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19" name="Объект 2"/>
          <p:cNvSpPr>
            <a:spLocks noGrp="1"/>
          </p:cNvSpPr>
          <p:nvPr>
            <p:ph idx="1"/>
          </p:nvPr>
        </p:nvSpPr>
        <p:spPr>
          <a:xfrm>
            <a:off x="454025" y="1417638"/>
            <a:ext cx="8229600" cy="4525962"/>
          </a:xfrm>
        </p:spPr>
        <p:txBody>
          <a:bodyPr/>
          <a:lstStyle/>
          <a:p>
            <a:pPr eaLnBrk="1" hangingPunct="1"/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картон (белый или цветной)</a:t>
            </a:r>
          </a:p>
          <a:p>
            <a:pPr eaLnBrk="1" hangingPunct="1"/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гофрированная красная (оранжевая) бумага</a:t>
            </a:r>
          </a:p>
          <a:p>
            <a:pPr eaLnBrk="1" hangingPunct="1"/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зелёная бумага</a:t>
            </a:r>
          </a:p>
          <a:p>
            <a:pPr eaLnBrk="1" hangingPunct="1"/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клей </a:t>
            </a:r>
          </a:p>
          <a:p>
            <a:pPr eaLnBrk="1" hangingPunct="1"/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ножницы</a:t>
            </a:r>
          </a:p>
          <a:p>
            <a:pPr eaLnBrk="1" hangingPunct="1"/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простой карандаш</a:t>
            </a:r>
          </a:p>
          <a:p>
            <a:pPr eaLnBrk="1" hangingPunct="1"/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фломастеры</a:t>
            </a:r>
          </a:p>
          <a:p>
            <a:pPr eaLnBrk="1" hangingPunct="1"/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линейка</a:t>
            </a:r>
          </a:p>
          <a:p>
            <a:pPr eaLnBrk="1" hangingPunct="1"/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циркуль</a:t>
            </a:r>
          </a:p>
          <a:p>
            <a:pPr eaLnBrk="1" hangingPunct="1"/>
            <a:endParaRPr lang="ru-RU" altLang="ru-RU" smtClean="0"/>
          </a:p>
        </p:txBody>
      </p:sp>
      <p:pic>
        <p:nvPicPr>
          <p:cNvPr id="5" name="Picture 5" descr="Открытка к 9 мая своими руками,,открытки,открытки к 9 мая,день победы,9 мая,открытки своими руками,открытки с гвоздиками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63"/>
          <a:stretch/>
        </p:blipFill>
        <p:spPr bwMode="auto">
          <a:xfrm rot="630241">
            <a:off x="5806258" y="2787106"/>
            <a:ext cx="2808910" cy="35291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ъект 2"/>
          <p:cNvSpPr>
            <a:spLocks noGrp="1"/>
          </p:cNvSpPr>
          <p:nvPr>
            <p:ph idx="1"/>
          </p:nvPr>
        </p:nvSpPr>
        <p:spPr>
          <a:xfrm>
            <a:off x="539750" y="549275"/>
            <a:ext cx="8064500" cy="2260600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z="2800" b="1" dirty="0" smtClean="0">
                <a:solidFill>
                  <a:srgbClr val="360000"/>
                </a:solidFill>
                <a:latin typeface="Arial" charset="0"/>
                <a:cs typeface="Arial" charset="0"/>
              </a:rPr>
              <a:t>На  бумаге рисуем циркулем по три кружка  (диаметром 10, 8 и 7 см) и складываем каждый </a:t>
            </a:r>
            <a:r>
              <a:rPr lang="ru-RU" altLang="ru-RU" sz="2800" b="1" dirty="0" smtClean="0">
                <a:solidFill>
                  <a:srgbClr val="360000"/>
                </a:solidFill>
                <a:latin typeface="Arial" charset="0"/>
                <a:cs typeface="Arial" charset="0"/>
              </a:rPr>
              <a:t>3</a:t>
            </a:r>
            <a:r>
              <a:rPr lang="ru-RU" altLang="ru-RU" sz="2800" b="1" dirty="0" smtClean="0">
                <a:solidFill>
                  <a:srgbClr val="360000"/>
                </a:solidFill>
                <a:latin typeface="Arial" charset="0"/>
                <a:cs typeface="Arial" charset="0"/>
              </a:rPr>
              <a:t> раза.  </a:t>
            </a:r>
            <a:r>
              <a:rPr lang="ru-RU" altLang="ru-RU" sz="2800" b="1" dirty="0" smtClean="0">
                <a:solidFill>
                  <a:srgbClr val="360000"/>
                </a:solidFill>
                <a:latin typeface="Arial" charset="0"/>
                <a:cs typeface="Arial" charset="0"/>
              </a:rPr>
              <a:t>Всего получится 9 кружочков разного диаметра.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963" y="2924175"/>
            <a:ext cx="8220075" cy="2952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Объект 2"/>
          <p:cNvSpPr>
            <a:spLocks noGrp="1"/>
          </p:cNvSpPr>
          <p:nvPr>
            <p:ph idx="1"/>
          </p:nvPr>
        </p:nvSpPr>
        <p:spPr>
          <a:xfrm>
            <a:off x="539750" y="549275"/>
            <a:ext cx="8064500" cy="2260600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Делаем бахрому на широких краях каждого сложенного кружочка.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9138" y="1679575"/>
            <a:ext cx="7705725" cy="45926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6588125" y="5661025"/>
            <a:ext cx="1655763" cy="5048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Объект 2"/>
          <p:cNvSpPr>
            <a:spLocks noGrp="1"/>
          </p:cNvSpPr>
          <p:nvPr>
            <p:ph idx="1"/>
          </p:nvPr>
        </p:nvSpPr>
        <p:spPr>
          <a:xfrm>
            <a:off x="539750" y="549275"/>
            <a:ext cx="8064500" cy="2260600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Разворачиваем и склеиваем кружки, совмещая их центры.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tretch/>
        </p:blipFill>
        <p:spPr>
          <a:xfrm>
            <a:off x="514350" y="2060575"/>
            <a:ext cx="8183563" cy="37782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ъект 2"/>
          <p:cNvSpPr>
            <a:spLocks noGrp="1"/>
          </p:cNvSpPr>
          <p:nvPr>
            <p:ph idx="1"/>
          </p:nvPr>
        </p:nvSpPr>
        <p:spPr>
          <a:xfrm>
            <a:off x="539750" y="549275"/>
            <a:ext cx="8064500" cy="2260600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Каждый цветок складываем пополам так, чтобы меньший кружок был снаружи цветка.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b="32"/>
          <a:stretch/>
        </p:blipFill>
        <p:spPr>
          <a:xfrm>
            <a:off x="512763" y="2133600"/>
            <a:ext cx="8118475" cy="37417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ъект 2"/>
          <p:cNvSpPr>
            <a:spLocks noGrp="1"/>
          </p:cNvSpPr>
          <p:nvPr>
            <p:ph idx="1"/>
          </p:nvPr>
        </p:nvSpPr>
        <p:spPr>
          <a:xfrm>
            <a:off x="539750" y="549275"/>
            <a:ext cx="8064500" cy="2260600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Приклеиваем цветок к открытке (клей наносим только на основание цветка).</a:t>
            </a:r>
          </a:p>
          <a:p>
            <a:pPr marL="0" indent="0" algn="just" eaLnBrk="1" hangingPunct="1">
              <a:buFont typeface="Arial" charset="0"/>
              <a:buNone/>
            </a:pPr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Затем приклеиваем стебелёк.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b="58"/>
          <a:stretch/>
        </p:blipFill>
        <p:spPr>
          <a:xfrm>
            <a:off x="2627784" y="1988840"/>
            <a:ext cx="4113044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ъект 2"/>
          <p:cNvSpPr>
            <a:spLocks noGrp="1"/>
          </p:cNvSpPr>
          <p:nvPr>
            <p:ph idx="1"/>
          </p:nvPr>
        </p:nvSpPr>
        <p:spPr>
          <a:xfrm>
            <a:off x="539750" y="549275"/>
            <a:ext cx="8064500" cy="2260600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Также поступаем с двумя остальными цветками.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r="87"/>
          <a:stretch/>
        </p:blipFill>
        <p:spPr>
          <a:xfrm>
            <a:off x="2339752" y="1268760"/>
            <a:ext cx="4464496" cy="5429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ъект 2"/>
          <p:cNvSpPr>
            <a:spLocks noGrp="1"/>
          </p:cNvSpPr>
          <p:nvPr>
            <p:ph idx="1"/>
          </p:nvPr>
        </p:nvSpPr>
        <p:spPr>
          <a:xfrm>
            <a:off x="539750" y="549275"/>
            <a:ext cx="8064500" cy="2260600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Приклеиваем листочки.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r="138"/>
          <a:stretch/>
        </p:blipFill>
        <p:spPr>
          <a:xfrm>
            <a:off x="2274290" y="1052736"/>
            <a:ext cx="4595420" cy="561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539750" y="549275"/>
            <a:ext cx="8064500" cy="2260600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Делаем георгиевскую ленточку. Возьмём полоску оранжевой бумаги шириной 3 см  и наклеим на неё сверху 3 тонкие чёрные полоски шириной 5 мм.</a:t>
            </a:r>
          </a:p>
          <a:p>
            <a:pPr marL="0" indent="0" algn="just" eaLnBrk="1" hangingPunct="1">
              <a:buFont typeface="Arial" charset="0"/>
              <a:buNone/>
            </a:pPr>
            <a:endParaRPr lang="ru-RU" altLang="ru-RU" sz="2800" b="1" smtClean="0">
              <a:solidFill>
                <a:srgbClr val="360000"/>
              </a:solidFill>
              <a:latin typeface="Arial" charset="0"/>
              <a:cs typeface="Arial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/>
        </p:blipFill>
        <p:spPr>
          <a:xfrm>
            <a:off x="1802389" y="2420888"/>
            <a:ext cx="5539222" cy="4177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539750" y="549275"/>
            <a:ext cx="8064500" cy="2260600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z="2800" b="1" smtClean="0">
                <a:solidFill>
                  <a:srgbClr val="360000"/>
                </a:solidFill>
                <a:latin typeface="Arial" charset="0"/>
                <a:cs typeface="Arial" charset="0"/>
              </a:rPr>
              <a:t>Затем наклеим эту полоску на открытку, как показано на картинке.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b="49"/>
          <a:stretch/>
        </p:blipFill>
        <p:spPr>
          <a:xfrm>
            <a:off x="2680218" y="1522315"/>
            <a:ext cx="3980014" cy="5075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кругленный прямоугольник 3"/>
          <p:cNvSpPr/>
          <p:nvPr/>
        </p:nvSpPr>
        <p:spPr>
          <a:xfrm>
            <a:off x="4932363" y="6092825"/>
            <a:ext cx="1511300" cy="3603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ъект 2"/>
          <p:cNvSpPr>
            <a:spLocks noGrp="1"/>
          </p:cNvSpPr>
          <p:nvPr>
            <p:ph idx="1"/>
          </p:nvPr>
        </p:nvSpPr>
        <p:spPr>
          <a:xfrm>
            <a:off x="539750" y="549275"/>
            <a:ext cx="8064500" cy="2519363"/>
          </a:xfrm>
        </p:spPr>
        <p:txBody>
          <a:bodyPr/>
          <a:lstStyle/>
          <a:p>
            <a:pPr marL="0" indent="0" algn="just" eaLnBrk="1" hangingPunct="1">
              <a:spcBef>
                <a:spcPct val="0"/>
              </a:spcBef>
              <a:buFont typeface="Arial" charset="0"/>
              <a:buNone/>
            </a:pPr>
            <a:r>
              <a:rPr lang="ru-RU" altLang="ru-RU" sz="2600" b="1" dirty="0" smtClean="0">
                <a:solidFill>
                  <a:srgbClr val="360000"/>
                </a:solidFill>
                <a:latin typeface="Arial" charset="0"/>
                <a:cs typeface="Arial" charset="0"/>
              </a:rPr>
              <a:t>Кончики полоски, выступающие за края открытки,  отрезаем. </a:t>
            </a:r>
          </a:p>
          <a:p>
            <a:pPr marL="0" indent="0" algn="just" eaLnBrk="1" hangingPunct="1">
              <a:spcBef>
                <a:spcPct val="0"/>
              </a:spcBef>
              <a:buFont typeface="Arial" charset="0"/>
              <a:buNone/>
            </a:pPr>
            <a:r>
              <a:rPr lang="ru-RU" altLang="ru-RU" sz="2600" b="1" dirty="0" smtClean="0">
                <a:solidFill>
                  <a:srgbClr val="360000"/>
                </a:solidFill>
                <a:latin typeface="Arial" charset="0"/>
                <a:cs typeface="Arial" charset="0"/>
              </a:rPr>
              <a:t>Делаем надпись. Для этого сначала наметим её простым карандашом, обведём фломастером.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r="77" b="42"/>
          <a:stretch/>
        </p:blipFill>
        <p:spPr>
          <a:xfrm>
            <a:off x="2967250" y="2636912"/>
            <a:ext cx="3209500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3563938" y="882650"/>
            <a:ext cx="5367337" cy="29511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altLang="ru-RU" sz="3400" b="1" i="1" dirty="0" smtClean="0">
                <a:solidFill>
                  <a:srgbClr val="4C0000"/>
                </a:solidFill>
                <a:latin typeface="Monotype Corsiva" pitchFamily="66" charset="0"/>
              </a:rPr>
              <a:t>Благодарим, солдаты, </a:t>
            </a:r>
            <a:r>
              <a:rPr lang="ru-RU" altLang="ru-RU" sz="3400" b="1" i="1" dirty="0" smtClean="0">
                <a:solidFill>
                  <a:srgbClr val="4C0000"/>
                </a:solidFill>
                <a:latin typeface="Monotype Corsiva" pitchFamily="66" charset="0"/>
              </a:rPr>
              <a:t>Вас</a:t>
            </a:r>
            <a:endParaRPr lang="ru-RU" altLang="ru-RU" sz="3400" b="1" i="1" dirty="0" smtClean="0">
              <a:solidFill>
                <a:srgbClr val="4C0000"/>
              </a:solidFill>
              <a:latin typeface="Monotype Corsiva" pitchFamily="66" charset="0"/>
            </a:endParaRPr>
          </a:p>
          <a:p>
            <a:pPr eaLnBrk="1" hangingPunct="1">
              <a:buFont typeface="Arial" charset="0"/>
              <a:buNone/>
            </a:pPr>
            <a:r>
              <a:rPr lang="ru-RU" altLang="ru-RU" sz="3400" b="1" i="1" dirty="0" smtClean="0">
                <a:solidFill>
                  <a:srgbClr val="4C0000"/>
                </a:solidFill>
                <a:latin typeface="Monotype Corsiva" pitchFamily="66" charset="0"/>
              </a:rPr>
              <a:t> За жизнь, за детство и весну, </a:t>
            </a:r>
          </a:p>
          <a:p>
            <a:pPr eaLnBrk="1" hangingPunct="1">
              <a:buFont typeface="Arial" charset="0"/>
              <a:buNone/>
            </a:pPr>
            <a:r>
              <a:rPr lang="ru-RU" altLang="ru-RU" sz="3400" b="1" i="1" dirty="0" smtClean="0">
                <a:solidFill>
                  <a:srgbClr val="4C0000"/>
                </a:solidFill>
                <a:latin typeface="Monotype Corsiva" pitchFamily="66" charset="0"/>
              </a:rPr>
              <a:t>За тишину, за мирный дом, </a:t>
            </a:r>
          </a:p>
          <a:p>
            <a:pPr eaLnBrk="1" hangingPunct="1">
              <a:buFont typeface="Arial" charset="0"/>
              <a:buNone/>
            </a:pPr>
            <a:r>
              <a:rPr lang="ru-RU" altLang="ru-RU" sz="3400" b="1" i="1" dirty="0" smtClean="0">
                <a:solidFill>
                  <a:srgbClr val="4C0000"/>
                </a:solidFill>
                <a:latin typeface="Monotype Corsiva" pitchFamily="66" charset="0"/>
              </a:rPr>
              <a:t>За мир, в котором мы живём!</a:t>
            </a:r>
            <a:r>
              <a:rPr lang="ru-RU" altLang="ru-RU" sz="3400" b="1" i="1" dirty="0" smtClean="0">
                <a:latin typeface="Monotype Corsiva" pitchFamily="66" charset="0"/>
              </a:rPr>
              <a:t> </a:t>
            </a:r>
            <a:r>
              <a:rPr lang="ru-RU" altLang="ru-RU" dirty="0" smtClean="0"/>
              <a:t> </a:t>
            </a:r>
          </a:p>
        </p:txBody>
      </p:sp>
      <p:pic>
        <p:nvPicPr>
          <p:cNvPr id="20485" name="Picture 5" descr="Открытка к 9 мая своими руками,,открытки,открытки к 9 мая,день победы,9 мая,открытки своими руками,открытки с гвоздиками"/>
          <p:cNvPicPr>
            <a:picLocks noChangeAspect="1" noChangeArrowheads="1"/>
          </p:cNvPicPr>
          <p:nvPr/>
        </p:nvPicPr>
        <p:blipFill rotWithShape="1">
          <a:blip r:embed="rId2" cstate="print"/>
          <a:srcRect r="163"/>
          <a:stretch/>
        </p:blipFill>
        <p:spPr bwMode="auto">
          <a:xfrm>
            <a:off x="539750" y="549275"/>
            <a:ext cx="2879725" cy="36179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6" descr="0_8920d_f2ddd7e2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3933825"/>
            <a:ext cx="6265863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245</Words>
  <Application>Microsoft Office PowerPoint</Application>
  <PresentationFormat>Экран (4:3)</PresentationFormat>
  <Paragraphs>34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Материал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Кабинет 47</cp:lastModifiedBy>
  <cp:revision>20</cp:revision>
  <dcterms:created xsi:type="dcterms:W3CDTF">2015-04-11T16:33:53Z</dcterms:created>
  <dcterms:modified xsi:type="dcterms:W3CDTF">2020-06-05T11:04:19Z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2188373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