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5" r:id="rId3"/>
    <p:sldId id="271" r:id="rId4"/>
    <p:sldId id="272" r:id="rId5"/>
    <p:sldId id="273" r:id="rId6"/>
    <p:sldId id="279" r:id="rId7"/>
    <p:sldId id="268" r:id="rId8"/>
    <p:sldId id="274" r:id="rId9"/>
    <p:sldId id="264" r:id="rId10"/>
    <p:sldId id="280" r:id="rId11"/>
    <p:sldId id="281" r:id="rId12"/>
    <p:sldId id="282" r:id="rId13"/>
    <p:sldId id="283" r:id="rId14"/>
    <p:sldId id="259" r:id="rId15"/>
    <p:sldId id="284" r:id="rId16"/>
    <p:sldId id="285" r:id="rId17"/>
    <p:sldId id="295" r:id="rId18"/>
    <p:sldId id="296" r:id="rId19"/>
    <p:sldId id="297" r:id="rId20"/>
    <p:sldId id="298" r:id="rId21"/>
    <p:sldId id="290" r:id="rId22"/>
    <p:sldId id="291" r:id="rId23"/>
    <p:sldId id="286" r:id="rId24"/>
    <p:sldId id="287" r:id="rId25"/>
    <p:sldId id="288" r:id="rId26"/>
    <p:sldId id="289" r:id="rId27"/>
    <p:sldId id="292" r:id="rId28"/>
    <p:sldId id="293" r:id="rId29"/>
    <p:sldId id="294" r:id="rId30"/>
    <p:sldId id="257" r:id="rId31"/>
    <p:sldId id="27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6FFC6-DBE2-4666-8D59-090ACC197960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BF9B4-34D7-4570-83D5-350B4AC994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weatherstat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857364"/>
            <a:ext cx="7858180" cy="221457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Проект 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«Метеостанция в детском саду» старший дошкольный возраст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smtClean="0">
                <a:solidFill>
                  <a:srgbClr val="FFFF00"/>
                </a:solidFill>
              </a:rPr>
              <a:t/>
            </a:r>
            <a:br>
              <a:rPr lang="ru-RU" smtClean="0">
                <a:solidFill>
                  <a:srgbClr val="FFFF00"/>
                </a:solidFill>
              </a:rPr>
            </a:br>
            <a:r>
              <a:rPr lang="ru-RU" smtClean="0">
                <a:solidFill>
                  <a:srgbClr val="FFFF00"/>
                </a:solidFill>
              </a:rPr>
              <a:t>2024 </a:t>
            </a:r>
            <a:r>
              <a:rPr lang="ru-RU" dirty="0" smtClean="0">
                <a:solidFill>
                  <a:srgbClr val="FFFF00"/>
                </a:solidFill>
              </a:rPr>
              <a:t>год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Группа </a:t>
            </a:r>
            <a:r>
              <a:rPr lang="ru-RU" smtClean="0">
                <a:solidFill>
                  <a:srgbClr val="FFFF00"/>
                </a:solidFill>
              </a:rPr>
              <a:t>«Солнышко»</a:t>
            </a: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                           Воспитатель: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                         </a:t>
            </a:r>
            <a:r>
              <a:rPr lang="ru-RU" dirty="0" err="1" smtClean="0">
                <a:solidFill>
                  <a:srgbClr val="FFFF00"/>
                </a:solidFill>
              </a:rPr>
              <a:t>Суязова</a:t>
            </a:r>
            <a:r>
              <a:rPr lang="ru-RU" dirty="0" smtClean="0">
                <a:solidFill>
                  <a:srgbClr val="FFFF00"/>
                </a:solidFill>
              </a:rPr>
              <a:t> Т.А.</a:t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 smtClean="0">
                <a:solidFill>
                  <a:srgbClr val="FFFF00"/>
                </a:solidFill>
              </a:rPr>
              <a:t>.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295275" y="93663"/>
            <a:ext cx="102489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0" y="-88956"/>
          <a:ext cx="9144000" cy="6946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Document" r:id="rId4" imgW="10712614" imgH="7705402" progId="Word.Document.12">
                  <p:embed/>
                </p:oleObj>
              </mc:Choice>
              <mc:Fallback>
                <p:oleObj name="Document" r:id="rId4" imgW="10712614" imgH="7705402" progId="Word.Document.12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88956"/>
                        <a:ext cx="9144000" cy="69469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weatherst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329642" cy="5697559"/>
          </a:xfrm>
        </p:spPr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Цель: формирование у воспитанников элементарных представлений о погоде и её значении в жизни человека</a:t>
            </a:r>
            <a:endParaRPr lang="ru-RU" sz="4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71472" y="2571744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solidFill>
                  <a:srgbClr val="FFFF00"/>
                </a:solidFill>
              </a:rPr>
              <a:t>Задачи: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 организовать работу на метеостанции для системных наблюдений за погодой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-формировать представления о значении погоды в жизни человека, растительного и животного мира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-формировать представления о четырех частях света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-познакомить детей с приборами на метеостанции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-познакомить с профессией метеоролога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-развивать умение анализировать, сравнивать, делать выводы на основе наблюдений за погодой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547664" y="404664"/>
            <a:ext cx="648072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Тип проекта:</a:t>
            </a:r>
            <a:endParaRPr lang="ru-RU" sz="4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Практико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информационно исследовательский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4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Участники:</a:t>
            </a:r>
            <a:endParaRPr lang="ru-RU" sz="4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воспитатели, воспитанники, родители</a:t>
            </a:r>
            <a:endParaRPr lang="ru-RU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4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Продолжительность:</a:t>
            </a:r>
            <a:endParaRPr lang="ru-RU" sz="4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долгосрочный 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 </a:t>
            </a:r>
            <a:endParaRPr lang="ru-RU" sz="3600" b="1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willow-lake-and-mt-wrange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071538" y="0"/>
            <a:ext cx="7128792" cy="4525963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2400" b="1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узнают: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 значении погоды в жизни человека;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 профессии метеоролога и о метеорологии как науке;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 температуре воздуха, направлении и силе ветра; об осадках;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метеоприборах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;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Дети смогут:                                                                               использовать навыки работы с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метеоприборами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для наблюдений за погодой</a:t>
            </a:r>
          </a:p>
          <a:p>
            <a:pPr>
              <a:buNone/>
            </a:pP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делать прогноз погоды по полученным данным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метеоприборов</a:t>
            </a:r>
            <a:endParaRPr lang="ru-RU" sz="2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trees-landscape-lake-nature-reflection-grass-sky-morning-river-summer-wilderness-wetland-cloud-beautiful-tree-autumn-mountain-flower-grassland-season-meadow-prairie-marsh-rural-area-habitat-natural-environme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64305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4800" b="1" dirty="0" smtClean="0"/>
              <a:t>Этапы реализации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3200" b="1" dirty="0" smtClean="0"/>
              <a:t>1. Подготовительный</a:t>
            </a:r>
            <a:br>
              <a:rPr lang="ru-RU" sz="3200" b="1" dirty="0" smtClean="0"/>
            </a:br>
            <a:r>
              <a:rPr lang="ru-RU" sz="3200" b="1" dirty="0" smtClean="0"/>
              <a:t>-обновление оборудования на имеющейся метеостанции в детском саду</a:t>
            </a:r>
            <a:br>
              <a:rPr lang="ru-RU" sz="3200" b="1" dirty="0" smtClean="0"/>
            </a:br>
            <a:r>
              <a:rPr lang="ru-RU" sz="3200" b="1" dirty="0" smtClean="0"/>
              <a:t>-дополнительное изготовление оборудования для организации наблюдений</a:t>
            </a:r>
            <a:br>
              <a:rPr lang="ru-RU" sz="3200" b="1" dirty="0" smtClean="0"/>
            </a:br>
            <a:r>
              <a:rPr lang="ru-RU" sz="3200" b="1" dirty="0" smtClean="0"/>
              <a:t>-составление календаря для наблюдения за погодой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97583-nature_reserve-illustration-mount_scenery-nature-wilderness-2880x1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971600" y="476672"/>
            <a:ext cx="7272808" cy="56494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2.Деятельный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ознакомление с профессией метеоролога;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ознакомление с приборами, помощниками наблюдения за погодой;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ознакомление с растениями-барометрами;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организация наблюдений за погодой;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оформление «Копилки народных примет»;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фиксация результатов в календаре ежедневно;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обобщение и анализ наблюдений за погодой, за месяц, оформление результатов;</a:t>
            </a: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обобщение и анализ наблюдений за сезон (лето),    оформление результатов;</a:t>
            </a:r>
          </a:p>
          <a:p>
            <a:pPr>
              <a:buNone/>
            </a:pP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/>
              <a:t>Экскурсия на метеостанцию</a:t>
            </a:r>
            <a:endParaRPr lang="ru-RU" dirty="0"/>
          </a:p>
        </p:txBody>
      </p:sp>
      <p:pic>
        <p:nvPicPr>
          <p:cNvPr id="11" name="Содержимое 10" descr="0ccuikLQQ2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928670"/>
            <a:ext cx="8358215" cy="59293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7x85PIkn7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cZ34G0GlD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utAEK-DlUP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Наша метеостанция</a:t>
            </a:r>
            <a:endParaRPr lang="ru-RU" dirty="0"/>
          </a:p>
        </p:txBody>
      </p:sp>
      <p:pic>
        <p:nvPicPr>
          <p:cNvPr id="5" name="Содержимое 4" descr="86OGuPMDdj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9277" y="1214422"/>
            <a:ext cx="4910177" cy="56435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U3BH5l6AW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nl962FJL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0"/>
            <a:ext cx="66865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0"/>
            <a:ext cx="69596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0"/>
            <a:ext cx="62484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0"/>
            <a:ext cx="73215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xSWHqnH-L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ejmaj2zDJ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BmmHmLNBb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ttQLgsQf4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LqSpg0k-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hA-cHEDZ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Опытная деятельность на метеостанции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 descr="73WiYkaOy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1047733"/>
            <a:ext cx="4857766" cy="58102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cZTXLPfINu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xV55b6eRnt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foto-oblakov.ori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2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3116"/>
            <a:ext cx="8229600" cy="1143000"/>
          </a:xfrm>
        </p:spPr>
        <p:txBody>
          <a:bodyPr>
            <a:noAutofit/>
          </a:bodyPr>
          <a:lstStyle/>
          <a:p>
            <a:r>
              <a:rPr lang="ru-RU" dirty="0" smtClean="0"/>
              <a:t>Мы используем оборудование двух видов. Традиционные приборы: термометр, дождемер и приборы, изготовленные совместно с детьми и родителями.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68905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96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9600" b="1" i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181</Words>
  <Application>Microsoft Office PowerPoint</Application>
  <PresentationFormat>Экран (4:3)</PresentationFormat>
  <Paragraphs>36</Paragraphs>
  <Slides>31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Тема Office</vt:lpstr>
      <vt:lpstr>Document</vt:lpstr>
      <vt:lpstr>Проект  «Метеостанция в детском саду» старший дошкольный возраст  2024 год Группа «Солнышко»                             Воспитатель:                          Суязова Т.А. .</vt:lpstr>
      <vt:lpstr>Презентация PowerPoint</vt:lpstr>
      <vt:lpstr>Презентация PowerPoint</vt:lpstr>
      <vt:lpstr>Задачи: - организовать работу на метеостанции для системных наблюдений за погодой -формировать представления о значении погоды в жизни человека, растительного и животного мира -формировать представления о четырех частях света -познакомить детей с приборами на метеостанции -познакомить с профессией метеоролога -развивать умение анализировать, сравнивать, делать выводы на основе наблюдений за погодой</vt:lpstr>
      <vt:lpstr>Презентация PowerPoint</vt:lpstr>
      <vt:lpstr>Предполагаемый результат </vt:lpstr>
      <vt:lpstr>Этапы реализации 1. Подготовительный -обновление оборудования на имеющейся метеостанции в детском саду -дополнительное изготовление оборудования для организации наблюдений -составление календаря для наблюдения за погодой</vt:lpstr>
      <vt:lpstr> </vt:lpstr>
      <vt:lpstr>Экскурсия на метеостанцию</vt:lpstr>
      <vt:lpstr>Презентация PowerPoint</vt:lpstr>
      <vt:lpstr>Презентация PowerPoint</vt:lpstr>
      <vt:lpstr>Презентация PowerPoint</vt:lpstr>
      <vt:lpstr>Презентация PowerPoint</vt:lpstr>
      <vt:lpstr>Наша метеостанция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Опытная деятельность на метеостанции </vt:lpstr>
      <vt:lpstr>Презентация PowerPoint</vt:lpstr>
      <vt:lpstr>Презентация PowerPoint</vt:lpstr>
      <vt:lpstr>Мы используем оборудование двух видов. Традиционные приборы: термометр, дождемер и приборы, изготовленные совместно с детьми и родителями.</vt:lpstr>
      <vt:lpstr>Спасибо за внимание!</vt:lpstr>
    </vt:vector>
  </TitlesOfParts>
  <Company>Сибирьтелеком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Админ</cp:lastModifiedBy>
  <cp:revision>27</cp:revision>
  <dcterms:created xsi:type="dcterms:W3CDTF">2017-08-25T05:29:04Z</dcterms:created>
  <dcterms:modified xsi:type="dcterms:W3CDTF">2024-11-13T13:02:45Z</dcterms:modified>
</cp:coreProperties>
</file>