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80" r:id="rId3"/>
    <p:sldId id="260" r:id="rId4"/>
    <p:sldId id="267" r:id="rId5"/>
    <p:sldId id="266" r:id="rId6"/>
    <p:sldId id="270" r:id="rId7"/>
    <p:sldId id="265" r:id="rId8"/>
    <p:sldId id="269" r:id="rId9"/>
    <p:sldId id="258" r:id="rId10"/>
    <p:sldId id="264" r:id="rId11"/>
    <p:sldId id="263" r:id="rId12"/>
    <p:sldId id="268" r:id="rId13"/>
    <p:sldId id="262" r:id="rId14"/>
    <p:sldId id="271" r:id="rId15"/>
    <p:sldId id="274" r:id="rId16"/>
    <p:sldId id="273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6541" autoAdjust="0"/>
  </p:normalViewPr>
  <p:slideViewPr>
    <p:cSldViewPr>
      <p:cViewPr varScale="1">
        <p:scale>
          <a:sx n="55" d="100"/>
          <a:sy n="55" d="100"/>
        </p:scale>
        <p:origin x="-224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9E23E-C24F-4B71-AF1C-F0EAF1BAA424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4AB92-8F06-465D-8873-1D8E8AF66E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48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4AB92-8F06-465D-8873-1D8E8AF66E8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435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4AB92-8F06-465D-8873-1D8E8AF66E8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85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Downloads\29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8" y="0"/>
            <a:ext cx="90958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89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206"/>
            <a:ext cx="9144000" cy="698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404664"/>
            <a:ext cx="871296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патриотизма и чувства гордости у учащихся за нашего земляка, выполнявшего свой гражданский долг на территории 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Украины.</a:t>
            </a:r>
            <a:endParaRPr lang="ru-RU" sz="2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 </a:t>
            </a:r>
          </a:p>
          <a:p>
            <a:pPr marL="342900" lvl="0" indent="-342900">
              <a:buFontTx/>
              <a:buChar char="-"/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о специальной  военной операции, длящейся на территории Украины; </a:t>
            </a:r>
            <a:endParaRPr lang="ru-RU" sz="2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Tx/>
              <a:buChar char="-"/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материалами о земляке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Файзуллине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Ильназе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Тагировиче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погибшем в ходе специальной </a:t>
            </a:r>
            <a:r>
              <a:rPr lang="ru-RU" sz="2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-ной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операции в Украине;</a:t>
            </a:r>
          </a:p>
          <a:p>
            <a:pPr lvl="0"/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на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примере жизни погибшего участника  СВО, усилить патриотическое воспитание подрастающего поколения;</a:t>
            </a:r>
          </a:p>
          <a:p>
            <a:pPr lvl="0"/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оформить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« Герои нашего времени» в школьном музейном 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уголке.</a:t>
            </a:r>
            <a:endParaRPr lang="ru-RU" sz="2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404664"/>
            <a:ext cx="871296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 </a:t>
            </a:r>
            <a:r>
              <a:rPr lang="ru-RU" sz="22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давних пор наши предки вынуждены были постоянно оборонять свои границы. Много раз сильные и смелые противники пытались уничтожить нашу страну, наш народ, обратить в рабство детей и женщин. Но безрезультатно! На защиту Родины вставали русские дружины на Куликовом поле в 1380 году, полки императорской армии под Бородино в 1812 году, дивизии народного ополчения под Москвой в 1941 году. И всегда наши воины знали, во имя чего жертвуют собой. Во все времена российские солдаты защищали свой народ, своих близких, духовно-нравственные ценности своей страны. Нет такого больше государства в мире, которое имеет такую серьезную победоносную историю.</a:t>
            </a:r>
          </a:p>
          <a:p>
            <a:r>
              <a:rPr lang="ru-RU" sz="2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За </a:t>
            </a:r>
            <a:r>
              <a:rPr lang="ru-RU" sz="22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всю многолетнюю историю русский народ не проиграл ни одной войны и тем самым обрёл славу народа-победителя. И друзья, и враги отмечали необыкновенную стойкость и терпение русского солдата. </a:t>
            </a:r>
          </a:p>
          <a:p>
            <a:r>
              <a:rPr lang="ru-RU" sz="2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Где </a:t>
            </a:r>
            <a:r>
              <a:rPr lang="ru-RU" sz="22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 берёт силы русский воин-защитник? Ответ один: родина - начало всех начал!</a:t>
            </a:r>
          </a:p>
        </p:txBody>
      </p:sp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50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88640"/>
            <a:ext cx="8592732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мобилизованного резервиста  </a:t>
            </a:r>
            <a:endParaRPr lang="ru-RU" sz="2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Файзуллина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Ильназа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Тагировича</a:t>
            </a:r>
            <a:endParaRPr lang="ru-RU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(08.03.1989  - 08.05.2024)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Свою </a:t>
            </a:r>
            <a:r>
              <a:rPr lang="ru-RU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поисковую работу по сбору материала мы начали,  как получили </a:t>
            </a:r>
            <a:r>
              <a:rPr lang="ru-RU" sz="2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известие </a:t>
            </a:r>
            <a:r>
              <a:rPr lang="ru-RU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гибели нашего земляка  </a:t>
            </a:r>
            <a:r>
              <a:rPr lang="ru-RU" sz="2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Файзуллина</a:t>
            </a:r>
            <a:r>
              <a:rPr lang="ru-RU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Ильназа</a:t>
            </a:r>
            <a:r>
              <a:rPr lang="ru-RU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Тагировича</a:t>
            </a:r>
            <a:r>
              <a:rPr lang="ru-RU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Огромную помощь в сборе информации оказали родители, брат, предоставив нам документы и фотографии.</a:t>
            </a:r>
          </a:p>
        </p:txBody>
      </p:sp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188640"/>
            <a:ext cx="54726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endParaRPr lang="ru-RU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Мобилизованный резервист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 СВО 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родился в городе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Нижнекамск Республики </a:t>
            </a:r>
            <a:endParaRPr lang="ru-RU" sz="2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Татарстан. В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  </a:t>
            </a:r>
            <a:r>
              <a:rPr lang="ru-RU" sz="26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Файзуллина</a:t>
            </a:r>
            <a:endParaRPr lang="ru-RU" sz="2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Тагира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Шайдулловича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Миннегуль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Зиннуровны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он был </a:t>
            </a:r>
            <a:r>
              <a:rPr lang="ru-RU" sz="2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вторым любимым </a:t>
            </a:r>
            <a:r>
              <a:rPr lang="ru-RU" sz="2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сыном.</a:t>
            </a:r>
          </a:p>
        </p:txBody>
      </p:sp>
      <p:pic>
        <p:nvPicPr>
          <p:cNvPr id="9" name="Picture 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64" t="984" r="26569" b="49925"/>
          <a:stretch>
            <a:fillRect/>
          </a:stretch>
        </p:blipFill>
        <p:spPr bwMode="auto">
          <a:xfrm>
            <a:off x="5292080" y="954780"/>
            <a:ext cx="3456384" cy="494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66163" y="474345"/>
            <a:ext cx="5154309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первый класс поступил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учиться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1996 году. </a:t>
            </a:r>
            <a:r>
              <a:rPr lang="ru-RU" sz="2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учился хорошо, любил алгебру и химию. Он был </a:t>
            </a:r>
            <a:r>
              <a:rPr lang="ru-RU" sz="2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жизнера-достным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отзывчивым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честным и открытым учеником, рос ответственным, активным и умеющим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отстаивать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свою точку зрения молодым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Любил спорт, уважал труд.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Добросовестно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выполнял все поставленные перед ним задачи. Проявлял себя справедливым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человеком.</a:t>
            </a:r>
            <a:endParaRPr lang="ru-RU" sz="2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C:\Users\Пользователь\Downloads\IMG_438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" t="5394" r="2853" b="8755"/>
          <a:stretch/>
        </p:blipFill>
        <p:spPr bwMode="auto">
          <a:xfrm rot="5400000">
            <a:off x="-394823" y="1483054"/>
            <a:ext cx="4851343" cy="327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70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2" y="3059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94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1" t="-2925" r="11546" b="30370"/>
          <a:stretch/>
        </p:blipFill>
        <p:spPr bwMode="auto">
          <a:xfrm>
            <a:off x="477175" y="492711"/>
            <a:ext cx="3384376" cy="5214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51920" y="260648"/>
            <a:ext cx="5292080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любили одноклассники,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уважали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учителя. В 2004 году, после окончания средней школы №32, </a:t>
            </a:r>
            <a:r>
              <a:rPr lang="ru-RU" sz="2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поступил в «Нижнекамский нефтехимический колледж». Получив диплом по </a:t>
            </a:r>
            <a:r>
              <a:rPr lang="ru-RU" sz="2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спе-циальности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«Монтаж и техническая эксплуатация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промышленного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оборудования», в 2008 году устроился на работу в Акционерное Общество «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Нижнекамскнефтехим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Работал техником-инженером. </a:t>
            </a:r>
          </a:p>
        </p:txBody>
      </p:sp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Армию считают школой жизни, её должен пройти каждый уважающий себя парень!  И в ноябре 2008 года, в связи с призывом на военную службу,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уволился. Старший сержант,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 26 ноября 2008 года по 24 ноябрь 2009 года, проходил срочную военную службу в должности сапера, в рядах Российской Армии. 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Вернувшись в родной город, в январе 2010 года,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устроился на механический завод «Нижнекамскнефтехим». Проработав 5 лет, 2015 году перевелся мастером в ОАО «ТАНЕКО». </a:t>
            </a:r>
          </a:p>
        </p:txBody>
      </p:sp>
    </p:spTree>
    <p:extLst>
      <p:ext uri="{BB962C8B-B14F-4D97-AF65-F5344CB8AC3E}">
        <p14:creationId xmlns:p14="http://schemas.microsoft.com/office/powerpoint/2010/main" val="408570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7" y="856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Users\Пользователь\Pictures\Почетная грамот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830" y="2060848"/>
            <a:ext cx="6181569" cy="46796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99592" y="764704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добросовестное исполнение своих  трудовых обязанностей, 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2021 году, был награжден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Почетной грамотой ПАО «Татнефть».</a:t>
            </a:r>
          </a:p>
        </p:txBody>
      </p:sp>
    </p:spTree>
    <p:extLst>
      <p:ext uri="{BB962C8B-B14F-4D97-AF65-F5344CB8AC3E}">
        <p14:creationId xmlns:p14="http://schemas.microsoft.com/office/powerpoint/2010/main" val="415975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215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5098" b="48493"/>
          <a:stretch/>
        </p:blipFill>
        <p:spPr bwMode="auto">
          <a:xfrm>
            <a:off x="1403648" y="404664"/>
            <a:ext cx="6142791" cy="4822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3105835"/>
            <a:ext cx="889248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26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ноября 2008 года по 24 ноябрь 2009 года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проходил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срочную военную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службу. 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962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9" t="20076" r="16470" b="45985"/>
          <a:stretch>
            <a:fillRect/>
          </a:stretch>
        </p:blipFill>
        <p:spPr bwMode="auto">
          <a:xfrm rot="645278">
            <a:off x="3532583" y="2978441"/>
            <a:ext cx="4733196" cy="3197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4" t="1439" r="8530" b="65530"/>
          <a:stretch>
            <a:fillRect/>
          </a:stretch>
        </p:blipFill>
        <p:spPr bwMode="auto">
          <a:xfrm rot="20926143">
            <a:off x="658776" y="680286"/>
            <a:ext cx="4603791" cy="2996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 rot="445914">
            <a:off x="5687054" y="865368"/>
            <a:ext cx="2665576" cy="7132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 службы</a:t>
            </a:r>
            <a:endParaRPr lang="ru-RU" sz="26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717032"/>
            <a:ext cx="849694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октября 2022 года призван для прохождения военной службы по мобилизации. </a:t>
            </a:r>
            <a:r>
              <a:rPr lang="ru-RU" sz="2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Сержант </a:t>
            </a:r>
            <a:r>
              <a:rPr lang="ru-RU" sz="2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И.Т. проходил военную службу в Вооружённых Сидах Российской Федерации на территории ДНР и ЛНР. До декабря 2023 года  служил старшим стрелком  в/ч 41869, а с января 2024 года перевели наводчиком в/ч 45375. </a:t>
            </a:r>
          </a:p>
        </p:txBody>
      </p:sp>
      <p:pic>
        <p:nvPicPr>
          <p:cNvPr id="6" name="Picture 3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13" t="2891" r="26580" b="49864"/>
          <a:stretch/>
        </p:blipFill>
        <p:spPr bwMode="auto">
          <a:xfrm rot="373863">
            <a:off x="5113074" y="327321"/>
            <a:ext cx="2510733" cy="347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5" t="833" r="25490" b="49849"/>
          <a:stretch>
            <a:fillRect/>
          </a:stretch>
        </p:blipFill>
        <p:spPr bwMode="auto">
          <a:xfrm rot="21024578">
            <a:off x="1739528" y="305966"/>
            <a:ext cx="2300358" cy="351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570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2" y="-1386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Пользователь\Pictures\Медаль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6336704" cy="381642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23528" y="1582341"/>
            <a:ext cx="835292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Приказом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командира в/ч 41869, от 1 ноября 2023 года №246,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военнослужащий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награжден медалью «Участник специальной военной операции». </a:t>
            </a:r>
          </a:p>
        </p:txBody>
      </p:sp>
    </p:spTree>
    <p:extLst>
      <p:ext uri="{BB962C8B-B14F-4D97-AF65-F5344CB8AC3E}">
        <p14:creationId xmlns:p14="http://schemas.microsoft.com/office/powerpoint/2010/main" val="7373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Users\Пользователь\Pictures\Орден мужеств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3"/>
            <a:ext cx="4248472" cy="425347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23528" y="161569"/>
            <a:ext cx="871296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Юношеская 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мечта </a:t>
            </a:r>
            <a:r>
              <a:rPr lang="ru-RU" sz="2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Ильназа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Родину защищать - воплотилась в жизнь. При исполнении воинского долга в ходе спецоперации на Украине, 8 мая 2024 года, наш земляк - </a:t>
            </a:r>
            <a:r>
              <a:rPr lang="ru-RU" sz="2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r>
              <a:rPr lang="ru-RU" sz="2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погиб как истинный защитник Отечества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Указом Президента Российской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Феде-рации </a:t>
            </a:r>
            <a:r>
              <a:rPr lang="ru-RU" sz="2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В.В.Путина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8 мая 2024 года награжден Орденом Мужества,  </a:t>
            </a:r>
            <a:r>
              <a:rPr lang="ru-RU" sz="2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посмертно. </a:t>
            </a:r>
          </a:p>
        </p:txBody>
      </p:sp>
    </p:spTree>
    <p:extLst>
      <p:ext uri="{BB962C8B-B14F-4D97-AF65-F5344CB8AC3E}">
        <p14:creationId xmlns:p14="http://schemas.microsoft.com/office/powerpoint/2010/main" val="263114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1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725310"/>
            <a:ext cx="85689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мужественным человеком, он  удостоился чести с гордостью называться Героем. Мы гордимся нашим земляком!  Ведь не зря говорят « Солдат умирает дважды: первый – от вражеских пуль и осколков, второй - когда нас забывают!». И наш долг – сохранить память о нём! Мы перед ним в долгу за мир. А долги надо платить памятью...»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Мы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будем помнить имя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Файзуллина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Ильназа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Тагировича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отдавшего жизнь за справедливость, свободу, историческую память!</a:t>
            </a:r>
          </a:p>
          <a:p>
            <a:pPr eaLnBrk="0" fontAlgn="base" hangingPunct="0"/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4386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589331"/>
            <a:ext cx="8496944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00FF"/>
                </a:solidFill>
              </a:rPr>
              <a:t>     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Военнослужащий,  </a:t>
            </a:r>
            <a:r>
              <a:rPr lang="ru-RU" sz="24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каждого из нас является примером мужества,  ответственности, храбрости, воспитанности и 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отважности. С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давних пор доблесть Российского воина славится  своими победами, а сам  Российский воин всегда вызывает образ самоотверженного, героического и бесстрашного человека, готового защищать свою родину до последней капли крови. Таким и является наш земляк, гордость родителей, Герой - 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Файзуллин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Ильназ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Тагирович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</a:t>
            </a:r>
          </a:p>
        </p:txBody>
      </p:sp>
    </p:spTree>
    <p:extLst>
      <p:ext uri="{BB962C8B-B14F-4D97-AF65-F5344CB8AC3E}">
        <p14:creationId xmlns:p14="http://schemas.microsoft.com/office/powerpoint/2010/main" val="284386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mg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589331"/>
            <a:ext cx="8496944" cy="54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 smtClean="0">
                <a:solidFill>
                  <a:srgbClr val="0000FF"/>
                </a:solidFill>
              </a:rPr>
              <a:t>     </a:t>
            </a:r>
            <a:endParaRPr lang="ru-RU" sz="22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6" t="5119" r="15625" b="6131"/>
          <a:stretch/>
        </p:blipFill>
        <p:spPr bwMode="auto">
          <a:xfrm>
            <a:off x="179512" y="188640"/>
            <a:ext cx="8964488" cy="6731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64" t="984" r="26569" b="49925"/>
          <a:stretch>
            <a:fillRect/>
          </a:stretch>
        </p:blipFill>
        <p:spPr bwMode="auto">
          <a:xfrm>
            <a:off x="5692519" y="431273"/>
            <a:ext cx="2911929" cy="4168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57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771</Words>
  <Application>Microsoft Office PowerPoint</Application>
  <PresentationFormat>Экран (4:3)</PresentationFormat>
  <Paragraphs>66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Резеда Газимова</dc:creator>
  <cp:lastModifiedBy>Резеда Газимова</cp:lastModifiedBy>
  <cp:revision>21</cp:revision>
  <dcterms:created xsi:type="dcterms:W3CDTF">2025-05-01T20:55:40Z</dcterms:created>
  <dcterms:modified xsi:type="dcterms:W3CDTF">2025-06-12T14:55:21Z</dcterms:modified>
</cp:coreProperties>
</file>