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38"/>
  </p:notesMasterIdLst>
  <p:handoutMasterIdLst>
    <p:handoutMasterId r:id="rId39"/>
  </p:handoutMasterIdLst>
  <p:sldIdLst>
    <p:sldId id="300" r:id="rId5"/>
    <p:sldId id="275" r:id="rId6"/>
    <p:sldId id="276" r:id="rId7"/>
    <p:sldId id="294" r:id="rId8"/>
    <p:sldId id="309" r:id="rId9"/>
    <p:sldId id="310" r:id="rId10"/>
    <p:sldId id="311" r:id="rId11"/>
    <p:sldId id="312" r:id="rId12"/>
    <p:sldId id="313" r:id="rId13"/>
    <p:sldId id="288" r:id="rId14"/>
    <p:sldId id="322" r:id="rId15"/>
    <p:sldId id="323" r:id="rId16"/>
    <p:sldId id="324" r:id="rId17"/>
    <p:sldId id="325" r:id="rId18"/>
    <p:sldId id="314" r:id="rId19"/>
    <p:sldId id="307" r:id="rId20"/>
    <p:sldId id="327" r:id="rId21"/>
    <p:sldId id="328" r:id="rId22"/>
    <p:sldId id="329" r:id="rId23"/>
    <p:sldId id="330" r:id="rId24"/>
    <p:sldId id="315" r:id="rId25"/>
    <p:sldId id="277" r:id="rId26"/>
    <p:sldId id="333" r:id="rId27"/>
    <p:sldId id="334" r:id="rId28"/>
    <p:sldId id="335" r:id="rId29"/>
    <p:sldId id="336" r:id="rId30"/>
    <p:sldId id="316" r:id="rId31"/>
    <p:sldId id="332" r:id="rId32"/>
    <p:sldId id="337" r:id="rId33"/>
    <p:sldId id="338" r:id="rId34"/>
    <p:sldId id="339" r:id="rId35"/>
    <p:sldId id="340" r:id="rId36"/>
    <p:sldId id="289" r:id="rId37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536" userDrawn="1">
          <p15:clr>
            <a:srgbClr val="A4A3A4"/>
          </p15:clr>
        </p15:guide>
        <p15:guide id="2" pos="3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D84400"/>
    <a:srgbClr val="003366"/>
    <a:srgbClr val="AEC2D8"/>
    <a:srgbClr val="EB3A1D"/>
    <a:srgbClr val="446992"/>
    <a:srgbClr val="98432A"/>
    <a:srgbClr val="44678D"/>
    <a:srgbClr val="263E5A"/>
    <a:srgbClr val="D6E0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879" autoAdjust="0"/>
  </p:normalViewPr>
  <p:slideViewPr>
    <p:cSldViewPr snapToGrid="0" showGuides="1">
      <p:cViewPr>
        <p:scale>
          <a:sx n="75" d="100"/>
          <a:sy n="75" d="100"/>
        </p:scale>
        <p:origin x="-1950" y="-864"/>
      </p:cViewPr>
      <p:guideLst>
        <p:guide orient="horz" pos="1536"/>
        <p:guide pos="3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>
      <p:cViewPr varScale="1">
        <p:scale>
          <a:sx n="97" d="100"/>
          <a:sy n="97" d="100"/>
        </p:scale>
        <p:origin x="2868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C27E3961-5613-64C6-63C3-6085D0CDAE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06D1F08-FF42-95F6-3130-AE63E560487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pPr rtl="0"/>
            <a:fld id="{3C03D510-8F46-4251-9E08-CE33B6994759}" type="datetime1">
              <a:rPr lang="ru-RU" smtClean="0"/>
              <a:t>26.11.2025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4CD5B35B-A046-EC3C-A80E-3D9D12C1498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7202DDE3-703C-8B4C-9506-EC0A39AACDD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BB8DC1D1-B6C2-C644-8BF1-C34DBFFE1C7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3347936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Верхний колонтитул 7">
            <a:extLst>
              <a:ext uri="{FF2B5EF4-FFF2-40B4-BE49-F238E27FC236}">
                <a16:creationId xmlns:a16="http://schemas.microsoft.com/office/drawing/2014/main" xmlns="" id="{0D2594CA-29C5-062F-2EA7-C593B096C62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endParaRPr lang="ru-RU"/>
          </a:p>
        </p:txBody>
      </p:sp>
      <p:sp>
        <p:nvSpPr>
          <p:cNvPr id="9" name="Образ слайда 8">
            <a:extLst>
              <a:ext uri="{FF2B5EF4-FFF2-40B4-BE49-F238E27FC236}">
                <a16:creationId xmlns:a16="http://schemas.microsoft.com/office/drawing/2014/main" xmlns="" id="{E04BB896-BA64-B358-A066-15B96D23BC8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RU"/>
            </a:defPPr>
          </a:lstStyle>
          <a:p>
            <a:pPr rtl="0"/>
            <a:endParaRPr lang="ru-RU"/>
          </a:p>
        </p:txBody>
      </p:sp>
      <p:sp>
        <p:nvSpPr>
          <p:cNvPr id="10" name="Нижний колонтитул 9">
            <a:extLst>
              <a:ext uri="{FF2B5EF4-FFF2-40B4-BE49-F238E27FC236}">
                <a16:creationId xmlns:a16="http://schemas.microsoft.com/office/drawing/2014/main" xmlns="" id="{5EFA2818-7747-F326-294F-EEAC9BEF6EB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endParaRPr lang="ru-RU"/>
          </a:p>
        </p:txBody>
      </p:sp>
      <p:sp>
        <p:nvSpPr>
          <p:cNvPr id="11" name="Дата 10">
            <a:extLst>
              <a:ext uri="{FF2B5EF4-FFF2-40B4-BE49-F238E27FC236}">
                <a16:creationId xmlns:a16="http://schemas.microsoft.com/office/drawing/2014/main" xmlns="" id="{6B76E0F0-B7F9-756A-3EA4-2114B75370E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A16580D0-5205-45D1-86FE-2E5711587215}" type="datetime1">
              <a:rPr lang="ru-RU" smtClean="0"/>
              <a:t>26.11.2025</a:t>
            </a:fld>
            <a:endParaRPr lang="ru-RU" dirty="0"/>
          </a:p>
        </p:txBody>
      </p:sp>
      <p:sp>
        <p:nvSpPr>
          <p:cNvPr id="12" name="Заметки 11">
            <a:extLst>
              <a:ext uri="{FF2B5EF4-FFF2-40B4-BE49-F238E27FC236}">
                <a16:creationId xmlns:a16="http://schemas.microsoft.com/office/drawing/2014/main" xmlns="" id="{5161C21F-108C-0F07-CDDD-AFB8DDBF69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RU"/>
            </a:defPPr>
          </a:lstStyle>
          <a:p>
            <a:pPr lvl="0" rtl="0"/>
            <a:r>
              <a:rPr lang="ru-RU"/>
              <a:t>Щелкните, чтобы изменить стили текста образца слайда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13" name="Номер слайда 12">
            <a:extLst>
              <a:ext uri="{FF2B5EF4-FFF2-40B4-BE49-F238E27FC236}">
                <a16:creationId xmlns:a16="http://schemas.microsoft.com/office/drawing/2014/main" xmlns="" id="{A507CBA7-2A1E-725E-35DA-D1CFF08EC6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rtl="0"/>
            <a:fld id="{D060679C-80C7-4E7D-9614-ABA41C5B28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651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ru-RU" sz="12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1pPr>
    <a:lvl2pPr marL="457200" algn="l" defTabSz="914400" rtl="0" eaLnBrk="1" latinLnBrk="0" hangingPunct="1">
      <a:defRPr lang="ru-RU" sz="12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2pPr>
    <a:lvl3pPr marL="914400" algn="l" defTabSz="914400" rtl="0" eaLnBrk="1" latinLnBrk="0" hangingPunct="1">
      <a:defRPr lang="ru-RU" sz="12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3pPr>
    <a:lvl4pPr marL="1371600" algn="l" defTabSz="914400" rtl="0" eaLnBrk="1" latinLnBrk="0" hangingPunct="1">
      <a:defRPr lang="ru-RU" sz="12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4pPr>
    <a:lvl5pPr marL="1828800" algn="l" defTabSz="914400" rtl="0" eaLnBrk="1" latinLnBrk="0" hangingPunct="1">
      <a:defRPr lang="ru-RU" sz="1200" kern="1200">
        <a:solidFill>
          <a:schemeClr val="tx1"/>
        </a:solidFill>
        <a:latin typeface="Calibri" panose="020F0502020204030204" pitchFamily="34" charset="0"/>
        <a:ea typeface="+mn-ea"/>
        <a:cs typeface="Calibri" panose="020F0502020204030204" pitchFamily="34" charset="0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 xmlns="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681593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102410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3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4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866476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5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86647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6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866476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7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866476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8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86647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9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10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04268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11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04268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12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04268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13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0426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14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0426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15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16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17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18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19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20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21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22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8509917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23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8509917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24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8509917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25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85099179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26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8509917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27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3774609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rtlCol="0"/>
          <a:lstStyle>
            <a:defPPr>
              <a:defRPr lang="ru-RU"/>
            </a:defPPr>
          </a:lstStyle>
          <a:p>
            <a:pPr rtl="0"/>
            <a:fld id="{017105BD-6D6F-49DB-9DE4-D4A6452D7E5F}" type="slidenum">
              <a:rPr lang="ru-RU" altLang="zh-CN" noProof="0" smtClean="0"/>
              <a:t>33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181820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7EC2501B-DEA6-190E-3633-E32F635B7C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764" y="1986926"/>
            <a:ext cx="5257793" cy="2057441"/>
          </a:xfrm>
        </p:spPr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cxnSp>
        <p:nvCxnSpPr>
          <p:cNvPr id="24" name="Прямая соединительная линия 2">
            <a:extLst>
              <a:ext uri="{FF2B5EF4-FFF2-40B4-BE49-F238E27FC236}">
                <a16:creationId xmlns:a16="http://schemas.microsoft.com/office/drawing/2014/main" xmlns="" id="{F1FCCFDB-D985-4322-AC87-F69214893708}"/>
              </a:ext>
            </a:extLst>
          </p:cNvPr>
          <p:cNvCxnSpPr/>
          <p:nvPr userDrawn="1"/>
        </p:nvCxnSpPr>
        <p:spPr>
          <a:xfrm>
            <a:off x="1509005" y="4172084"/>
            <a:ext cx="0" cy="760288"/>
          </a:xfrm>
          <a:prstGeom prst="line">
            <a:avLst/>
          </a:prstGeom>
          <a:noFill/>
          <a:ln w="19050" cap="flat" cmpd="sng" algn="ctr">
            <a:solidFill>
              <a:srgbClr val="D84400"/>
            </a:solidFill>
            <a:prstDash val="solid"/>
            <a:miter lim="800000"/>
          </a:ln>
          <a:effectLst/>
        </p:spPr>
      </p:cxnSp>
      <p:sp>
        <p:nvSpPr>
          <p:cNvPr id="27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EA8265B5-83C5-4AE9-88AB-3F2443B57F00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601366" y="4172084"/>
            <a:ext cx="1570612" cy="76028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lang="ru-RU" sz="1800" b="0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/>
              <a:t>Образец заголовка </a:t>
            </a:r>
          </a:p>
        </p:txBody>
      </p:sp>
      <p:sp>
        <p:nvSpPr>
          <p:cNvPr id="47" name="Контент 47">
            <a:extLst>
              <a:ext uri="{FF2B5EF4-FFF2-40B4-BE49-F238E27FC236}">
                <a16:creationId xmlns:a16="http://schemas.microsoft.com/office/drawing/2014/main" xmlns="" id="{0FFAAB58-ABE4-41AC-B94E-432936CE030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6742557" y="821836"/>
            <a:ext cx="4405503" cy="5066346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изображение≈≈</a:t>
            </a:r>
          </a:p>
        </p:txBody>
      </p:sp>
      <p:sp>
        <p:nvSpPr>
          <p:cNvPr id="9" name="Полилиния: Фигура 11">
            <a:extLst>
              <a:ext uri="{FF2B5EF4-FFF2-40B4-BE49-F238E27FC236}">
                <a16:creationId xmlns:a16="http://schemas.microsoft.com/office/drawing/2014/main" xmlns="" id="{9ECA281C-F2CB-AE9D-DCD6-F94D3FEE2E67}"/>
              </a:ext>
            </a:extLst>
          </p:cNvPr>
          <p:cNvSpPr/>
          <p:nvPr userDrawn="1"/>
        </p:nvSpPr>
        <p:spPr>
          <a:xfrm>
            <a:off x="7441324" y="5568778"/>
            <a:ext cx="829927" cy="949454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96649517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pos="528">
          <p15:clr>
            <a:srgbClr val="FBAE40"/>
          </p15:clr>
        </p15:guide>
        <p15:guide id="2" orient="horz" pos="528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вестка д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>
            <a:extLst>
              <a:ext uri="{FF2B5EF4-FFF2-40B4-BE49-F238E27FC236}">
                <a16:creationId xmlns:a16="http://schemas.microsoft.com/office/drawing/2014/main" xmlns="" id="{5518B595-5A04-0768-52B1-73F11E475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572" y="3435545"/>
            <a:ext cx="4253399" cy="1740114"/>
          </a:xfrm>
        </p:spPr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7" name="Полилиния: фигура 4">
            <a:extLst>
              <a:ext uri="{FF2B5EF4-FFF2-40B4-BE49-F238E27FC236}">
                <a16:creationId xmlns:a16="http://schemas.microsoft.com/office/drawing/2014/main" xmlns="" id="{AE722AFD-22D7-4BD8-B055-3867C3800E16}"/>
              </a:ext>
            </a:extLst>
          </p:cNvPr>
          <p:cNvSpPr/>
          <p:nvPr userDrawn="1"/>
        </p:nvSpPr>
        <p:spPr>
          <a:xfrm>
            <a:off x="6282845" y="525294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sz="1800" noProof="0" dirty="0"/>
          </a:p>
        </p:txBody>
      </p:sp>
      <p:sp>
        <p:nvSpPr>
          <p:cNvPr id="13" name="Полилиния: Фигура 12">
            <a:extLst>
              <a:ext uri="{FF2B5EF4-FFF2-40B4-BE49-F238E27FC236}">
                <a16:creationId xmlns:a16="http://schemas.microsoft.com/office/drawing/2014/main" xmlns="" id="{5D0355E4-3980-42A9-9376-74163520D39D}"/>
              </a:ext>
            </a:extLst>
          </p:cNvPr>
          <p:cNvSpPr/>
          <p:nvPr userDrawn="1"/>
        </p:nvSpPr>
        <p:spPr>
          <a:xfrm>
            <a:off x="8375472" y="496110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sz="1800" noProof="0" dirty="0"/>
          </a:p>
        </p:txBody>
      </p:sp>
      <p:sp>
        <p:nvSpPr>
          <p:cNvPr id="14" name="Полилиния: Фигура 13">
            <a:extLst>
              <a:ext uri="{FF2B5EF4-FFF2-40B4-BE49-F238E27FC236}">
                <a16:creationId xmlns:a16="http://schemas.microsoft.com/office/drawing/2014/main" xmlns="" id="{70174533-8C0E-4E82-A582-891A0555FA1F}"/>
              </a:ext>
            </a:extLst>
          </p:cNvPr>
          <p:cNvSpPr/>
          <p:nvPr userDrawn="1"/>
        </p:nvSpPr>
        <p:spPr>
          <a:xfrm>
            <a:off x="7328126" y="231031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sz="1800" noProof="0" dirty="0"/>
          </a:p>
        </p:txBody>
      </p:sp>
      <p:sp>
        <p:nvSpPr>
          <p:cNvPr id="15" name="Полилиния: Фигура 14">
            <a:extLst>
              <a:ext uri="{FF2B5EF4-FFF2-40B4-BE49-F238E27FC236}">
                <a16:creationId xmlns:a16="http://schemas.microsoft.com/office/drawing/2014/main" xmlns="" id="{071E3938-A754-4D49-B509-249EE9BD83AB}"/>
              </a:ext>
            </a:extLst>
          </p:cNvPr>
          <p:cNvSpPr/>
          <p:nvPr userDrawn="1"/>
        </p:nvSpPr>
        <p:spPr>
          <a:xfrm>
            <a:off x="8375472" y="4095335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16" name="Полилиния: фигура 15">
            <a:extLst>
              <a:ext uri="{FF2B5EF4-FFF2-40B4-BE49-F238E27FC236}">
                <a16:creationId xmlns:a16="http://schemas.microsoft.com/office/drawing/2014/main" xmlns="" id="{B9D430ED-A815-4274-966C-8192C4230569}"/>
              </a:ext>
            </a:extLst>
          </p:cNvPr>
          <p:cNvSpPr/>
          <p:nvPr userDrawn="1"/>
        </p:nvSpPr>
        <p:spPr>
          <a:xfrm>
            <a:off x="9403474" y="231031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sz="1800" noProof="0" dirty="0"/>
          </a:p>
        </p:txBody>
      </p:sp>
      <p:sp>
        <p:nvSpPr>
          <p:cNvPr id="24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5414CF94-2913-4AE7-AAC3-3D61FE74288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74027" y="1076241"/>
            <a:ext cx="1913128" cy="1054727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Образец заголовка </a:t>
            </a:r>
          </a:p>
        </p:txBody>
      </p:sp>
      <p:sp>
        <p:nvSpPr>
          <p:cNvPr id="26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3CE3485A-395E-4C5F-A00F-D230FF7CFB93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375472" y="1076241"/>
            <a:ext cx="1904890" cy="1054728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lang="ru-RU"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Образец заголовка </a:t>
            </a:r>
          </a:p>
        </p:txBody>
      </p:sp>
      <p:sp>
        <p:nvSpPr>
          <p:cNvPr id="33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6A8DFBFF-5B07-49C6-ADB8-341FCD1E7531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321949" y="2844725"/>
            <a:ext cx="1914694" cy="1089194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lang="ru-RU"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Образец заголовка </a:t>
            </a:r>
          </a:p>
        </p:txBody>
      </p:sp>
      <p:sp>
        <p:nvSpPr>
          <p:cNvPr id="34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1AC7F192-CFC3-470A-9467-330212C6F52D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409651" y="2826795"/>
            <a:ext cx="1913128" cy="1107124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lang="ru-RU"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Образец заголовка </a:t>
            </a:r>
          </a:p>
        </p:txBody>
      </p:sp>
      <p:sp>
        <p:nvSpPr>
          <p:cNvPr id="35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A5D53FF3-B0CD-4D31-9128-2D2E0E89F09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67234" y="4631270"/>
            <a:ext cx="1913128" cy="1075689"/>
          </a:xfrm>
          <a:prstGeom prst="rect">
            <a:avLst/>
          </a:prstGeom>
        </p:spPr>
        <p:txBody>
          <a:bodyPr rtlCol="0" anchor="ctr">
            <a:noAutofit/>
          </a:bodyPr>
          <a:lstStyle>
            <a:lvl1pPr marL="0" indent="0" algn="ctr">
              <a:lnSpc>
                <a:spcPct val="113000"/>
              </a:lnSpc>
              <a:buNone/>
              <a:defRPr lang="ru-RU" sz="1800" b="0" i="0">
                <a:solidFill>
                  <a:schemeClr val="bg1"/>
                </a:solidFill>
                <a:latin typeface="Abadi" panose="020B0604020104020204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Образец заголовка </a:t>
            </a:r>
          </a:p>
        </p:txBody>
      </p:sp>
      <p:sp>
        <p:nvSpPr>
          <p:cNvPr id="6" name="Полилиния: Фигура 6">
            <a:extLst>
              <a:ext uri="{FF2B5EF4-FFF2-40B4-BE49-F238E27FC236}">
                <a16:creationId xmlns:a16="http://schemas.microsoft.com/office/drawing/2014/main" xmlns="" id="{4D27EAE5-5D14-4E2B-9A4E-E1CE7C26F40F}"/>
              </a:ext>
            </a:extLst>
          </p:cNvPr>
          <p:cNvSpPr/>
          <p:nvPr userDrawn="1"/>
        </p:nvSpPr>
        <p:spPr>
          <a:xfrm>
            <a:off x="630971" y="606175"/>
            <a:ext cx="1913128" cy="2140085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29" name="Полилиния 28">
            <a:extLst>
              <a:ext uri="{FF2B5EF4-FFF2-40B4-BE49-F238E27FC236}">
                <a16:creationId xmlns:a16="http://schemas.microsoft.com/office/drawing/2014/main" xmlns="" id="{0B88ADED-0863-78D3-7710-E131932E965F}"/>
              </a:ext>
            </a:extLst>
          </p:cNvPr>
          <p:cNvSpPr/>
          <p:nvPr userDrawn="1"/>
        </p:nvSpPr>
        <p:spPr>
          <a:xfrm>
            <a:off x="10460480" y="505838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8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8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28" name="Полилиния 27">
            <a:extLst>
              <a:ext uri="{FF2B5EF4-FFF2-40B4-BE49-F238E27FC236}">
                <a16:creationId xmlns:a16="http://schemas.microsoft.com/office/drawing/2014/main" xmlns="" id="{32435EB1-8BEE-9EEE-D9E4-E53D56B7E09C}"/>
              </a:ext>
            </a:extLst>
          </p:cNvPr>
          <p:cNvSpPr/>
          <p:nvPr userDrawn="1"/>
        </p:nvSpPr>
        <p:spPr>
          <a:xfrm>
            <a:off x="11498097" y="2436654"/>
            <a:ext cx="698022" cy="1868948"/>
          </a:xfrm>
          <a:custGeom>
            <a:avLst/>
            <a:gdLst>
              <a:gd name="connsiteX0" fmla="*/ 698022 w 698022"/>
              <a:gd name="connsiteY0" fmla="*/ 0 h 1868948"/>
              <a:gd name="connsiteX1" fmla="*/ 698022 w 698022"/>
              <a:gd name="connsiteY1" fmla="*/ 1868948 h 1868948"/>
              <a:gd name="connsiteX2" fmla="*/ 0 w 698022"/>
              <a:gd name="connsiteY2" fmla="*/ 1477709 h 1868948"/>
              <a:gd name="connsiteX3" fmla="*/ 0 w 698022"/>
              <a:gd name="connsiteY3" fmla="*/ 397939 h 1868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98022" h="1868948">
                <a:moveTo>
                  <a:pt x="698022" y="0"/>
                </a:moveTo>
                <a:lnTo>
                  <a:pt x="698022" y="1868948"/>
                </a:lnTo>
                <a:lnTo>
                  <a:pt x="0" y="1477709"/>
                </a:lnTo>
                <a:lnTo>
                  <a:pt x="0" y="397939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30" name="Полилиния 29">
            <a:extLst>
              <a:ext uri="{FF2B5EF4-FFF2-40B4-BE49-F238E27FC236}">
                <a16:creationId xmlns:a16="http://schemas.microsoft.com/office/drawing/2014/main" xmlns="" id="{2692688E-3654-181E-6244-F2CED7612746}"/>
              </a:ext>
            </a:extLst>
          </p:cNvPr>
          <p:cNvSpPr/>
          <p:nvPr userDrawn="1"/>
        </p:nvSpPr>
        <p:spPr>
          <a:xfrm>
            <a:off x="10460480" y="4114794"/>
            <a:ext cx="1731521" cy="2159541"/>
          </a:xfrm>
          <a:custGeom>
            <a:avLst/>
            <a:gdLst>
              <a:gd name="connsiteX0" fmla="*/ 953758 w 1731521"/>
              <a:gd name="connsiteY0" fmla="*/ 0 h 2159541"/>
              <a:gd name="connsiteX1" fmla="*/ 1731521 w 1731521"/>
              <a:gd name="connsiteY1" fmla="*/ 438909 h 2159541"/>
              <a:gd name="connsiteX2" fmla="*/ 1731521 w 1731521"/>
              <a:gd name="connsiteY2" fmla="*/ 1724629 h 2159541"/>
              <a:gd name="connsiteX3" fmla="*/ 956364 w 1731521"/>
              <a:gd name="connsiteY3" fmla="*/ 2159541 h 2159541"/>
              <a:gd name="connsiteX4" fmla="*/ 0 w 1731521"/>
              <a:gd name="connsiteY4" fmla="*/ 1623503 h 2159541"/>
              <a:gd name="connsiteX5" fmla="*/ 0 w 1731521"/>
              <a:gd name="connsiteY5" fmla="*/ 543733 h 21595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731521" h="2159541">
                <a:moveTo>
                  <a:pt x="953758" y="0"/>
                </a:moveTo>
                <a:lnTo>
                  <a:pt x="1731521" y="438909"/>
                </a:lnTo>
                <a:lnTo>
                  <a:pt x="1731521" y="1724629"/>
                </a:lnTo>
                <a:lnTo>
                  <a:pt x="956364" y="2159541"/>
                </a:lnTo>
                <a:lnTo>
                  <a:pt x="0" y="1623503"/>
                </a:lnTo>
                <a:lnTo>
                  <a:pt x="0" y="543733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11" name="Полилиния: Фигура 10">
            <a:extLst>
              <a:ext uri="{FF2B5EF4-FFF2-40B4-BE49-F238E27FC236}">
                <a16:creationId xmlns:a16="http://schemas.microsoft.com/office/drawing/2014/main" xmlns="" id="{01796F5D-2CC8-44C2-B5B5-E61BEFFF5A72}"/>
              </a:ext>
            </a:extLst>
          </p:cNvPr>
          <p:cNvSpPr/>
          <p:nvPr userDrawn="1"/>
        </p:nvSpPr>
        <p:spPr>
          <a:xfrm>
            <a:off x="5252937" y="2290859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12" name="Полилиния: Фигура 11">
            <a:extLst>
              <a:ext uri="{FF2B5EF4-FFF2-40B4-BE49-F238E27FC236}">
                <a16:creationId xmlns:a16="http://schemas.microsoft.com/office/drawing/2014/main" xmlns="" id="{73093633-6A91-42B5-961C-4B3A5DDF2146}"/>
              </a:ext>
            </a:extLst>
          </p:cNvPr>
          <p:cNvSpPr/>
          <p:nvPr userDrawn="1"/>
        </p:nvSpPr>
        <p:spPr>
          <a:xfrm>
            <a:off x="6310033" y="4056424"/>
            <a:ext cx="1913128" cy="215954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D6B1A7E0-D0BF-7FCA-D296-94BFC0D611C5}"/>
              </a:ext>
            </a:extLst>
          </p:cNvPr>
          <p:cNvSpPr>
            <a:spLocks noGrp="1"/>
          </p:cNvSpPr>
          <p:nvPr>
            <p:ph type="ftr" sz="quarter" idx="33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noProof="0" dirty="0"/>
              <a:t>Заголовок презентации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FCAC10D1-DF42-8734-0793-84312B963E62}"/>
              </a:ext>
            </a:extLst>
          </p:cNvPr>
          <p:cNvSpPr>
            <a:spLocks noGrp="1"/>
          </p:cNvSpPr>
          <p:nvPr>
            <p:ph type="sldNum" sz="quarter" idx="34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862097048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528">
          <p15:clr>
            <a:srgbClr val="FBAE40"/>
          </p15:clr>
        </p15:guide>
        <p15:guide id="2" pos="5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вед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50C1D3CF-F6AF-93EB-C40E-C278E58442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096892"/>
            <a:ext cx="5117162" cy="1325563"/>
          </a:xfrm>
        </p:spPr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</a:p>
        </p:txBody>
      </p:sp>
      <p:sp>
        <p:nvSpPr>
          <p:cNvPr id="14" name="Контент 47">
            <a:extLst>
              <a:ext uri="{FF2B5EF4-FFF2-40B4-BE49-F238E27FC236}">
                <a16:creationId xmlns:a16="http://schemas.microsoft.com/office/drawing/2014/main" xmlns="" id="{E61594E5-F661-407F-9B5E-62267D2E6AA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09574" y="3435546"/>
            <a:ext cx="4260180" cy="1294530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lang="ru-RU" sz="15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21" name="Рисунок 20">
            <a:extLst>
              <a:ext uri="{FF2B5EF4-FFF2-40B4-BE49-F238E27FC236}">
                <a16:creationId xmlns:a16="http://schemas.microsoft.com/office/drawing/2014/main" xmlns="" id="{988BDF24-3B67-5B77-0D48-319FA7FD0F6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5745001" y="0"/>
            <a:ext cx="6446999" cy="6858000"/>
          </a:xfrm>
          <a:custGeom>
            <a:avLst/>
            <a:gdLst>
              <a:gd name="connsiteX0" fmla="*/ 2550369 w 6483642"/>
              <a:gd name="connsiteY0" fmla="*/ 0 h 6858000"/>
              <a:gd name="connsiteX1" fmla="*/ 4338592 w 6483642"/>
              <a:gd name="connsiteY1" fmla="*/ 0 h 6858000"/>
              <a:gd name="connsiteX2" fmla="*/ 6483642 w 6483642"/>
              <a:gd name="connsiteY2" fmla="*/ 1338386 h 6858000"/>
              <a:gd name="connsiteX3" fmla="*/ 6483642 w 6483642"/>
              <a:gd name="connsiteY3" fmla="*/ 5624376 h 6858000"/>
              <a:gd name="connsiteX4" fmla="*/ 4378767 w 6483642"/>
              <a:gd name="connsiteY4" fmla="*/ 6858000 h 6858000"/>
              <a:gd name="connsiteX5" fmla="*/ 2590564 w 6483642"/>
              <a:gd name="connsiteY5" fmla="*/ 6858000 h 6858000"/>
              <a:gd name="connsiteX6" fmla="*/ 133 w 6483642"/>
              <a:gd name="connsiteY6" fmla="*/ 5332429 h 6858000"/>
              <a:gd name="connsiteX7" fmla="*/ 20164 w 6483642"/>
              <a:gd name="connsiteY7" fmla="*/ 1404433 h 6858000"/>
              <a:gd name="connsiteX0" fmla="*/ 2530205 w 6463478"/>
              <a:gd name="connsiteY0" fmla="*/ 0 h 6858000"/>
              <a:gd name="connsiteX1" fmla="*/ 4318428 w 6463478"/>
              <a:gd name="connsiteY1" fmla="*/ 0 h 6858000"/>
              <a:gd name="connsiteX2" fmla="*/ 6463478 w 6463478"/>
              <a:gd name="connsiteY2" fmla="*/ 1338386 h 6858000"/>
              <a:gd name="connsiteX3" fmla="*/ 6463478 w 6463478"/>
              <a:gd name="connsiteY3" fmla="*/ 5624376 h 6858000"/>
              <a:gd name="connsiteX4" fmla="*/ 4358603 w 6463478"/>
              <a:gd name="connsiteY4" fmla="*/ 6858000 h 6858000"/>
              <a:gd name="connsiteX5" fmla="*/ 2570400 w 6463478"/>
              <a:gd name="connsiteY5" fmla="*/ 6858000 h 6858000"/>
              <a:gd name="connsiteX6" fmla="*/ 17140 w 6463478"/>
              <a:gd name="connsiteY6" fmla="*/ 5339864 h 6858000"/>
              <a:gd name="connsiteX7" fmla="*/ 0 w 6463478"/>
              <a:gd name="connsiteY7" fmla="*/ 1404433 h 6858000"/>
              <a:gd name="connsiteX8" fmla="*/ 2530205 w 6463478"/>
              <a:gd name="connsiteY8" fmla="*/ 0 h 6858000"/>
              <a:gd name="connsiteX0" fmla="*/ 2513726 w 6446999"/>
              <a:gd name="connsiteY0" fmla="*/ 0 h 6858000"/>
              <a:gd name="connsiteX1" fmla="*/ 4301949 w 6446999"/>
              <a:gd name="connsiteY1" fmla="*/ 0 h 6858000"/>
              <a:gd name="connsiteX2" fmla="*/ 6446999 w 6446999"/>
              <a:gd name="connsiteY2" fmla="*/ 1338386 h 6858000"/>
              <a:gd name="connsiteX3" fmla="*/ 6446999 w 6446999"/>
              <a:gd name="connsiteY3" fmla="*/ 5624376 h 6858000"/>
              <a:gd name="connsiteX4" fmla="*/ 4342124 w 6446999"/>
              <a:gd name="connsiteY4" fmla="*/ 6858000 h 6858000"/>
              <a:gd name="connsiteX5" fmla="*/ 2553921 w 6446999"/>
              <a:gd name="connsiteY5" fmla="*/ 6858000 h 6858000"/>
              <a:gd name="connsiteX6" fmla="*/ 661 w 6446999"/>
              <a:gd name="connsiteY6" fmla="*/ 5339864 h 6858000"/>
              <a:gd name="connsiteX7" fmla="*/ 299 w 6446999"/>
              <a:gd name="connsiteY7" fmla="*/ 1396044 h 6858000"/>
              <a:gd name="connsiteX8" fmla="*/ 2513726 w 6446999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46999" h="6858000">
                <a:moveTo>
                  <a:pt x="2513726" y="0"/>
                </a:moveTo>
                <a:lnTo>
                  <a:pt x="4301949" y="0"/>
                </a:lnTo>
                <a:lnTo>
                  <a:pt x="6446999" y="1338386"/>
                </a:lnTo>
                <a:lnTo>
                  <a:pt x="6446999" y="5624376"/>
                </a:lnTo>
                <a:lnTo>
                  <a:pt x="4342124" y="6858000"/>
                </a:lnTo>
                <a:lnTo>
                  <a:pt x="2553921" y="6858000"/>
                </a:lnTo>
                <a:lnTo>
                  <a:pt x="661" y="5339864"/>
                </a:lnTo>
                <a:cubicBezTo>
                  <a:pt x="-1473" y="4048155"/>
                  <a:pt x="2433" y="2687753"/>
                  <a:pt x="299" y="1396044"/>
                </a:cubicBezTo>
                <a:lnTo>
                  <a:pt x="2513726" y="0"/>
                </a:lnTo>
                <a:close/>
              </a:path>
            </a:pathLst>
          </a:custGeom>
          <a:noFill/>
        </p:spPr>
        <p:txBody>
          <a:bodyPr wrap="square" rtlCol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dirty="0"/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ru-RU"/>
            </a:pPr>
            <a:r>
              <a:rPr lang="ru-RU"/>
              <a:t>Щелкните значок, чтобы добавить фото</a:t>
            </a:r>
            <a:endParaRPr lang="ru-RU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1F6C45B-70BB-86F1-1866-F93BEC26ACF8}"/>
              </a:ext>
            </a:extLst>
          </p:cNvPr>
          <p:cNvSpPr>
            <a:spLocks noGrp="1"/>
          </p:cNvSpPr>
          <p:nvPr>
            <p:ph type="ftr" sz="quarter" idx="52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0870044D-485D-043B-9D5B-C01AA8E06447}"/>
              </a:ext>
            </a:extLst>
          </p:cNvPr>
          <p:cNvSpPr>
            <a:spLocks noGrp="1"/>
          </p:cNvSpPr>
          <p:nvPr>
            <p:ph type="sldNum" sz="quarter" idx="53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4161259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4">
            <a:extLst>
              <a:ext uri="{FF2B5EF4-FFF2-40B4-BE49-F238E27FC236}">
                <a16:creationId xmlns:a16="http://schemas.microsoft.com/office/drawing/2014/main" xmlns="" id="{F73BF8E3-2426-5D65-6582-D4B03C765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10510" y="2016579"/>
            <a:ext cx="4441188" cy="277585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8" name="Шестиугольник 17">
            <a:extLst>
              <a:ext uri="{FF2B5EF4-FFF2-40B4-BE49-F238E27FC236}">
                <a16:creationId xmlns:a16="http://schemas.microsoft.com/office/drawing/2014/main" xmlns="" id="{ADF8D8A3-175E-9A50-A98B-3766DAAB5EE2}"/>
              </a:ext>
            </a:extLst>
          </p:cNvPr>
          <p:cNvSpPr/>
          <p:nvPr userDrawn="1"/>
        </p:nvSpPr>
        <p:spPr>
          <a:xfrm rot="5400000">
            <a:off x="1308232" y="2004972"/>
            <a:ext cx="3593592" cy="2880360"/>
          </a:xfrm>
          <a:prstGeom prst="hexagon">
            <a:avLst>
              <a:gd name="adj" fmla="val 31211"/>
              <a:gd name="vf" fmla="val 11547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1" name="Текс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B264F104-ED4D-9A7F-E598-295893E05B7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319235" y="2911781"/>
            <a:ext cx="1570612" cy="107082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13000"/>
              </a:lnSpc>
              <a:buNone/>
              <a:defRPr lang="ru-RU" sz="1800" b="1" cap="all" baseline="0">
                <a:solidFill>
                  <a:schemeClr val="tx2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17" name="Рисунок 16">
            <a:extLst>
              <a:ext uri="{FF2B5EF4-FFF2-40B4-BE49-F238E27FC236}">
                <a16:creationId xmlns:a16="http://schemas.microsoft.com/office/drawing/2014/main" xmlns="" id="{7A084A88-6A62-9495-6CFE-1127D5CAAAB2}"/>
              </a:ext>
            </a:extLst>
          </p:cNvPr>
          <p:cNvSpPr>
            <a:spLocks noGrp="1"/>
          </p:cNvSpPr>
          <p:nvPr>
            <p:ph type="pic" sz="quarter" idx="47"/>
          </p:nvPr>
        </p:nvSpPr>
        <p:spPr>
          <a:xfrm>
            <a:off x="581710" y="555648"/>
            <a:ext cx="5045662" cy="5783096"/>
          </a:xfrm>
          <a:custGeom>
            <a:avLst/>
            <a:gdLst>
              <a:gd name="connsiteX0" fmla="*/ 2523318 w 5045662"/>
              <a:gd name="connsiteY0" fmla="*/ 1092708 h 5783096"/>
              <a:gd name="connsiteX1" fmla="*/ 1083139 w 5045662"/>
              <a:gd name="connsiteY1" fmla="*/ 1991697 h 5783096"/>
              <a:gd name="connsiteX2" fmla="*/ 1083139 w 5045662"/>
              <a:gd name="connsiteY2" fmla="*/ 3787311 h 5783096"/>
              <a:gd name="connsiteX3" fmla="*/ 2523318 w 5045662"/>
              <a:gd name="connsiteY3" fmla="*/ 4686300 h 5783096"/>
              <a:gd name="connsiteX4" fmla="*/ 3963497 w 5045662"/>
              <a:gd name="connsiteY4" fmla="*/ 3787311 h 5783096"/>
              <a:gd name="connsiteX5" fmla="*/ 3963497 w 5045662"/>
              <a:gd name="connsiteY5" fmla="*/ 1991697 h 5783096"/>
              <a:gd name="connsiteX6" fmla="*/ 2470122 w 5045662"/>
              <a:gd name="connsiteY6" fmla="*/ 0 h 5783096"/>
              <a:gd name="connsiteX7" fmla="*/ 5037208 w 5045662"/>
              <a:gd name="connsiteY7" fmla="*/ 1458369 h 5783096"/>
              <a:gd name="connsiteX8" fmla="*/ 5045662 w 5045662"/>
              <a:gd name="connsiteY8" fmla="*/ 4339769 h 5783096"/>
              <a:gd name="connsiteX9" fmla="*/ 2561576 w 5045662"/>
              <a:gd name="connsiteY9" fmla="*/ 5783096 h 5783096"/>
              <a:gd name="connsiteX10" fmla="*/ 24164 w 5045662"/>
              <a:gd name="connsiteY10" fmla="*/ 4354881 h 5783096"/>
              <a:gd name="connsiteX11" fmla="*/ 0 w 5045662"/>
              <a:gd name="connsiteY11" fmla="*/ 1453765 h 57830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45662" h="5783096">
                <a:moveTo>
                  <a:pt x="2523318" y="1092708"/>
                </a:moveTo>
                <a:lnTo>
                  <a:pt x="1083139" y="1991697"/>
                </a:lnTo>
                <a:lnTo>
                  <a:pt x="1083139" y="3787311"/>
                </a:lnTo>
                <a:lnTo>
                  <a:pt x="2523318" y="4686300"/>
                </a:lnTo>
                <a:lnTo>
                  <a:pt x="3963497" y="3787311"/>
                </a:lnTo>
                <a:lnTo>
                  <a:pt x="3963497" y="1991697"/>
                </a:lnTo>
                <a:close/>
                <a:moveTo>
                  <a:pt x="2470122" y="0"/>
                </a:moveTo>
                <a:lnTo>
                  <a:pt x="5037208" y="1458369"/>
                </a:lnTo>
                <a:cubicBezTo>
                  <a:pt x="5040026" y="2418836"/>
                  <a:pt x="5042844" y="3379302"/>
                  <a:pt x="5045662" y="4339769"/>
                </a:cubicBezTo>
                <a:lnTo>
                  <a:pt x="2561576" y="5783096"/>
                </a:lnTo>
                <a:lnTo>
                  <a:pt x="24164" y="4354881"/>
                </a:lnTo>
                <a:lnTo>
                  <a:pt x="0" y="1453765"/>
                </a:lnTo>
                <a:close/>
              </a:path>
            </a:pathLst>
          </a:custGeom>
        </p:spPr>
        <p:txBody>
          <a:bodyPr wrap="square" tIns="457200" rtlCol="0">
            <a:noAutofit/>
          </a:bodyPr>
          <a:lstStyle>
            <a:lvl1pPr marL="0" indent="0" algn="ctr">
              <a:buNone/>
              <a:defRPr lang="ru-RU"/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7711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C42BC57-1D8D-9F59-24F9-1E823227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7829" y="507076"/>
            <a:ext cx="10515600" cy="1115434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</a:p>
        </p:txBody>
      </p:sp>
      <p:sp>
        <p:nvSpPr>
          <p:cNvPr id="11" name="Контент 47">
            <a:extLst>
              <a:ext uri="{FF2B5EF4-FFF2-40B4-BE49-F238E27FC236}">
                <a16:creationId xmlns:a16="http://schemas.microsoft.com/office/drawing/2014/main" xmlns="" id="{561744A6-D3EA-42C3-8E71-3BB8BA1E6149}"/>
              </a:ext>
            </a:extLst>
          </p:cNvPr>
          <p:cNvSpPr>
            <a:spLocks noGrp="1"/>
          </p:cNvSpPr>
          <p:nvPr>
            <p:ph type="chart" sz="quarter" idx="27" hasCustomPrompt="1"/>
          </p:nvPr>
        </p:nvSpPr>
        <p:spPr>
          <a:xfrm>
            <a:off x="587829" y="1622510"/>
            <a:ext cx="10889796" cy="4155757"/>
          </a:xfrm>
          <a:prstGeom prst="rect">
            <a:avLst/>
          </a:prstGeom>
        </p:spPr>
        <p:txBody>
          <a:bodyPr rtlCol="0"/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Щелкните, чтобы изменить стиль образца текста</a:t>
            </a:r>
            <a:endParaRPr lang="ru-RU" alt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D1C82179-6F61-D1EC-D800-74B748B37F0E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8803A51-0211-9F66-D20B-444BC94AA39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76827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контент с оформл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4">
            <a:extLst>
              <a:ext uri="{FF2B5EF4-FFF2-40B4-BE49-F238E27FC236}">
                <a16:creationId xmlns:a16="http://schemas.microsoft.com/office/drawing/2014/main" xmlns="" id="{05751864-B11A-0286-13EA-2AC2A2C8D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709" y="721538"/>
            <a:ext cx="10889796" cy="14189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0" name="Таблица">
            <a:extLst>
              <a:ext uri="{FF2B5EF4-FFF2-40B4-BE49-F238E27FC236}">
                <a16:creationId xmlns:a16="http://schemas.microsoft.com/office/drawing/2014/main" xmlns="" id="{CFC5FF09-DE50-4155-81A0-5DD9B700F205}"/>
              </a:ext>
            </a:extLst>
          </p:cNvPr>
          <p:cNvSpPr>
            <a:spLocks noGrp="1"/>
          </p:cNvSpPr>
          <p:nvPr>
            <p:ph type="tbl" sz="quarter" idx="27" hasCustomPrompt="1"/>
          </p:nvPr>
        </p:nvSpPr>
        <p:spPr>
          <a:xfrm>
            <a:off x="581709" y="1614198"/>
            <a:ext cx="10889796" cy="4317856"/>
          </a:xfrm>
          <a:prstGeom prst="rect">
            <a:avLst/>
          </a:prstGeom>
        </p:spPr>
        <p:txBody>
          <a:bodyPr rtlCol="0">
            <a:noAutofit/>
          </a:bodyPr>
          <a:lstStyle>
            <a:lvl1pPr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Щелкните, чтобы изменить стиль образца текста</a:t>
            </a:r>
            <a:endParaRPr lang="ru-RU" altLang="en-US"/>
          </a:p>
        </p:txBody>
      </p:sp>
      <p:sp>
        <p:nvSpPr>
          <p:cNvPr id="9" name="Полилиния: Фигура 5">
            <a:extLst>
              <a:ext uri="{FF2B5EF4-FFF2-40B4-BE49-F238E27FC236}">
                <a16:creationId xmlns:a16="http://schemas.microsoft.com/office/drawing/2014/main" xmlns="" id="{3F619E6B-153E-B522-47EB-4104C405736C}"/>
              </a:ext>
            </a:extLst>
          </p:cNvPr>
          <p:cNvSpPr/>
          <p:nvPr userDrawn="1"/>
        </p:nvSpPr>
        <p:spPr>
          <a:xfrm>
            <a:off x="10551278" y="4665388"/>
            <a:ext cx="603952" cy="68174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2" name="Полилиния 11">
            <a:extLst>
              <a:ext uri="{FF2B5EF4-FFF2-40B4-BE49-F238E27FC236}">
                <a16:creationId xmlns:a16="http://schemas.microsoft.com/office/drawing/2014/main" xmlns="" id="{687A7B3D-E004-6D6A-5979-8F1BADBC9237}"/>
              </a:ext>
            </a:extLst>
          </p:cNvPr>
          <p:cNvSpPr/>
          <p:nvPr userDrawn="1"/>
        </p:nvSpPr>
        <p:spPr>
          <a:xfrm>
            <a:off x="10524774" y="5146146"/>
            <a:ext cx="1667226" cy="1711855"/>
          </a:xfrm>
          <a:custGeom>
            <a:avLst/>
            <a:gdLst>
              <a:gd name="connsiteX0" fmla="*/ 998834 w 1667226"/>
              <a:gd name="connsiteY0" fmla="*/ 0 h 1711855"/>
              <a:gd name="connsiteX1" fmla="*/ 1667226 w 1667226"/>
              <a:gd name="connsiteY1" fmla="*/ 373790 h 1711855"/>
              <a:gd name="connsiteX2" fmla="*/ 1667226 w 1667226"/>
              <a:gd name="connsiteY2" fmla="*/ 1711855 h 1711855"/>
              <a:gd name="connsiteX3" fmla="*/ 48502 w 1667226"/>
              <a:gd name="connsiteY3" fmla="*/ 1711855 h 1711855"/>
              <a:gd name="connsiteX4" fmla="*/ 0 w 1667226"/>
              <a:gd name="connsiteY4" fmla="*/ 1684915 h 1711855"/>
              <a:gd name="connsiteX5" fmla="*/ 0 w 1667226"/>
              <a:gd name="connsiteY5" fmla="*/ 564300 h 17118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7226" h="1711855">
                <a:moveTo>
                  <a:pt x="998834" y="0"/>
                </a:moveTo>
                <a:lnTo>
                  <a:pt x="1667226" y="373790"/>
                </a:lnTo>
                <a:lnTo>
                  <a:pt x="1667226" y="1711855"/>
                </a:lnTo>
                <a:lnTo>
                  <a:pt x="48502" y="1711855"/>
                </a:lnTo>
                <a:lnTo>
                  <a:pt x="0" y="1684915"/>
                </a:lnTo>
                <a:lnTo>
                  <a:pt x="0" y="56430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3" name="Полилиния: Фигура 11">
            <a:extLst>
              <a:ext uri="{FF2B5EF4-FFF2-40B4-BE49-F238E27FC236}">
                <a16:creationId xmlns:a16="http://schemas.microsoft.com/office/drawing/2014/main" xmlns="" id="{A4CA3A93-BDBF-112D-54A0-05BF6B06BCC1}"/>
              </a:ext>
            </a:extLst>
          </p:cNvPr>
          <p:cNvSpPr/>
          <p:nvPr userDrawn="1"/>
        </p:nvSpPr>
        <p:spPr>
          <a:xfrm>
            <a:off x="10177285" y="5347130"/>
            <a:ext cx="748554" cy="85636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5F7A154B-D8F5-C1FB-307D-496380875BD1}"/>
              </a:ext>
            </a:extLst>
          </p:cNvPr>
          <p:cNvSpPr>
            <a:spLocks noGrp="1"/>
          </p:cNvSpPr>
          <p:nvPr>
            <p:ph type="ftr" sz="quarter" idx="28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D728715E-D2CE-A33E-1A28-4E627F239BBE}"/>
              </a:ext>
            </a:extLst>
          </p:cNvPr>
          <p:cNvSpPr>
            <a:spLocks noGrp="1"/>
          </p:cNvSpPr>
          <p:nvPr>
            <p:ph type="sldNum" sz="quarter" idx="29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12125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Цитата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xmlns="" id="{8BF58E95-E9E1-28E6-FB2F-DE80889223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9079" y="1856195"/>
            <a:ext cx="4518122" cy="1688906"/>
          </a:xfrm>
        </p:spPr>
        <p:txBody>
          <a:bodyPr rtlCol="0" anchor="b">
            <a:noAutofit/>
          </a:bodyPr>
          <a:lstStyle>
            <a:lvl1pPr>
              <a:defRPr lang="ru-RU" sz="2700">
                <a:latin typeface="+mn-lt"/>
              </a:defRPr>
            </a:lvl1pPr>
          </a:lstStyle>
          <a:p>
            <a:pPr rtl="0"/>
            <a:r>
              <a:rPr lang="ru-RU" noProof="0"/>
              <a:t>Щелкните, чтобы изменить стиль текста</a:t>
            </a:r>
          </a:p>
        </p:txBody>
      </p:sp>
      <p:sp>
        <p:nvSpPr>
          <p:cNvPr id="11" name="Подзаголовок 47">
            <a:extLst>
              <a:ext uri="{FF2B5EF4-FFF2-40B4-BE49-F238E27FC236}">
                <a16:creationId xmlns:a16="http://schemas.microsoft.com/office/drawing/2014/main" xmlns="" id="{3B45AD65-2B81-A368-E5F0-5C61D0B1DFE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095999" y="3695015"/>
            <a:ext cx="4672693" cy="1688906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lang="ru-RU" sz="1500" b="0">
                <a:solidFill>
                  <a:schemeClr val="accent2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 </a:t>
            </a:r>
          </a:p>
        </p:txBody>
      </p:sp>
      <p:sp>
        <p:nvSpPr>
          <p:cNvPr id="4" name="Полилиния: Фигура 5">
            <a:extLst>
              <a:ext uri="{FF2B5EF4-FFF2-40B4-BE49-F238E27FC236}">
                <a16:creationId xmlns:a16="http://schemas.microsoft.com/office/drawing/2014/main" xmlns="" id="{0CA4AA19-0D07-46AB-AC12-64054BBBB499}"/>
              </a:ext>
            </a:extLst>
          </p:cNvPr>
          <p:cNvSpPr/>
          <p:nvPr userDrawn="1"/>
        </p:nvSpPr>
        <p:spPr>
          <a:xfrm>
            <a:off x="3843559" y="722518"/>
            <a:ext cx="1244907" cy="140525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5" name="Полилиния: Фигура 6">
            <a:extLst>
              <a:ext uri="{FF2B5EF4-FFF2-40B4-BE49-F238E27FC236}">
                <a16:creationId xmlns:a16="http://schemas.microsoft.com/office/drawing/2014/main" xmlns="" id="{DF781D9E-0DF5-4DDA-84E6-35DFB054158C}"/>
              </a:ext>
            </a:extLst>
          </p:cNvPr>
          <p:cNvSpPr/>
          <p:nvPr userDrawn="1"/>
        </p:nvSpPr>
        <p:spPr>
          <a:xfrm>
            <a:off x="1223929" y="1436914"/>
            <a:ext cx="2857005" cy="326977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sz="1600" noProof="0" dirty="0"/>
          </a:p>
        </p:txBody>
      </p:sp>
      <p:sp>
        <p:nvSpPr>
          <p:cNvPr id="6" name="Полилиния: Фигура 7">
            <a:extLst>
              <a:ext uri="{FF2B5EF4-FFF2-40B4-BE49-F238E27FC236}">
                <a16:creationId xmlns:a16="http://schemas.microsoft.com/office/drawing/2014/main" xmlns="" id="{86BA1075-E23C-4BC9-8F67-B2E408F864D2}"/>
              </a:ext>
            </a:extLst>
          </p:cNvPr>
          <p:cNvSpPr/>
          <p:nvPr userDrawn="1"/>
        </p:nvSpPr>
        <p:spPr>
          <a:xfrm>
            <a:off x="758702" y="3457554"/>
            <a:ext cx="1208037" cy="138175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8" name="Полилиния: Фигура 11">
            <a:extLst>
              <a:ext uri="{FF2B5EF4-FFF2-40B4-BE49-F238E27FC236}">
                <a16:creationId xmlns:a16="http://schemas.microsoft.com/office/drawing/2014/main" xmlns="" id="{B2A4CA75-D17E-243B-9C56-A63C75AF6D56}"/>
              </a:ext>
            </a:extLst>
          </p:cNvPr>
          <p:cNvSpPr/>
          <p:nvPr userDrawn="1"/>
        </p:nvSpPr>
        <p:spPr>
          <a:xfrm>
            <a:off x="2917915" y="4662164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964077E-956B-EA3A-700F-A833D82341FE}"/>
              </a:ext>
            </a:extLst>
          </p:cNvPr>
          <p:cNvSpPr>
            <a:spLocks noGrp="1"/>
          </p:cNvSpPr>
          <p:nvPr>
            <p:ph type="ftr" sz="quarter" idx="30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8ED455D4-27F3-B6AD-2A20-7475F307E5E4}"/>
              </a:ext>
            </a:extLst>
          </p:cNvPr>
          <p:cNvSpPr>
            <a:spLocks noGrp="1"/>
          </p:cNvSpPr>
          <p:nvPr>
            <p:ph type="sldNum" sz="quarter" idx="31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125641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участника коман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4">
            <a:extLst>
              <a:ext uri="{FF2B5EF4-FFF2-40B4-BE49-F238E27FC236}">
                <a16:creationId xmlns:a16="http://schemas.microsoft.com/office/drawing/2014/main" xmlns="" id="{DCA6F28B-ACF1-D3CB-8968-4F64BEA02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60" name="Контент 47">
            <a:extLst>
              <a:ext uri="{FF2B5EF4-FFF2-40B4-BE49-F238E27FC236}">
                <a16:creationId xmlns:a16="http://schemas.microsoft.com/office/drawing/2014/main" xmlns="" id="{E2F72F6F-0172-47B0-8D9E-0EED383332E2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1114798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rtlCol="0" anchor="ctr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52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2369DDD8-CFC2-4980-A0DB-411AA173B47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214003" y="4764289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53" name="Контент 47">
            <a:extLst>
              <a:ext uri="{FF2B5EF4-FFF2-40B4-BE49-F238E27FC236}">
                <a16:creationId xmlns:a16="http://schemas.microsoft.com/office/drawing/2014/main" xmlns="" id="{B66AC261-5929-40D2-A646-8F16675DE383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214003" y="5295180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61" name="Контент 47">
            <a:extLst>
              <a:ext uri="{FF2B5EF4-FFF2-40B4-BE49-F238E27FC236}">
                <a16:creationId xmlns:a16="http://schemas.microsoft.com/office/drawing/2014/main" xmlns="" id="{B33A9FB2-1610-4389-B352-D99255F77BEC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23536" y="1840730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rtlCol="0" anchor="ctr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21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DEE851A8-3FB7-B319-A053-BE08A45763C5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3720440" y="4045832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22" name="Контент 47">
            <a:extLst>
              <a:ext uri="{FF2B5EF4-FFF2-40B4-BE49-F238E27FC236}">
                <a16:creationId xmlns:a16="http://schemas.microsoft.com/office/drawing/2014/main" xmlns="" id="{5743B59B-3EAA-B249-07CE-9C9C5B0B6AB1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3720440" y="4576723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62" name="Контент 47">
            <a:extLst>
              <a:ext uri="{FF2B5EF4-FFF2-40B4-BE49-F238E27FC236}">
                <a16:creationId xmlns:a16="http://schemas.microsoft.com/office/drawing/2014/main" xmlns="" id="{0AC60B87-71AC-4AA8-9AE7-B3B427BACB12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113401" y="2560353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rtlCol="0" anchor="ctr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19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110FBA5D-2CEB-4D44-16CA-0F24099B140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18710" y="4764289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20" name="Контент 47">
            <a:extLst>
              <a:ext uri="{FF2B5EF4-FFF2-40B4-BE49-F238E27FC236}">
                <a16:creationId xmlns:a16="http://schemas.microsoft.com/office/drawing/2014/main" xmlns="" id="{2108E774-D145-FA07-58F1-7DB37A30A59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218710" y="5295180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63" name="Контент 47">
            <a:extLst>
              <a:ext uri="{FF2B5EF4-FFF2-40B4-BE49-F238E27FC236}">
                <a16:creationId xmlns:a16="http://schemas.microsoft.com/office/drawing/2014/main" xmlns="" id="{05B25D7D-82BA-4FF5-9C92-4AD181847515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500328" y="1836331"/>
            <a:ext cx="2368061" cy="2102177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rtlCol="0" anchor="ctr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25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A9C2624B-E6E6-C673-E8FF-F4BF909C3AC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635340" y="4045832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26" name="Контент 47">
            <a:extLst>
              <a:ext uri="{FF2B5EF4-FFF2-40B4-BE49-F238E27FC236}">
                <a16:creationId xmlns:a16="http://schemas.microsoft.com/office/drawing/2014/main" xmlns="" id="{A003837A-CCD7-3699-D86F-CB884CA4C675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8635340" y="4576723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89028585-56FF-7B3D-783D-D06964F7C099}"/>
              </a:ext>
            </a:extLst>
          </p:cNvPr>
          <p:cNvSpPr>
            <a:spLocks noGrp="1"/>
          </p:cNvSpPr>
          <p:nvPr>
            <p:ph type="ftr" sz="quarter" idx="58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7D090978-DDC9-0FA2-2CFD-733C8B854F3C}"/>
              </a:ext>
            </a:extLst>
          </p:cNvPr>
          <p:cNvSpPr>
            <a:spLocks noGrp="1"/>
          </p:cNvSpPr>
          <p:nvPr>
            <p:ph type="sldNum" sz="quarter" idx="59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26368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участников команд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xmlns="" id="{AB92FA2A-46BA-2A19-C3CE-EC6985867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574" y="2367293"/>
            <a:ext cx="3909993" cy="3629708"/>
          </a:xfrm>
        </p:spPr>
        <p:txBody>
          <a:bodyPr rtlCol="0" anchor="t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8" name="Контент 47">
            <a:extLst>
              <a:ext uri="{FF2B5EF4-FFF2-40B4-BE49-F238E27FC236}">
                <a16:creationId xmlns:a16="http://schemas.microsoft.com/office/drawing/2014/main" xmlns="" id="{BF9EDF7D-3BB1-43C0-92BB-091CCC520477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426979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39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15896C2C-7C25-4BC0-AF9B-DF590A2909A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20210" y="522515"/>
            <a:ext cx="2289842" cy="626551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40" name="Контент 47">
            <a:extLst>
              <a:ext uri="{FF2B5EF4-FFF2-40B4-BE49-F238E27FC236}">
                <a16:creationId xmlns:a16="http://schemas.microsoft.com/office/drawing/2014/main" xmlns="" id="{CAC554EF-FF8F-4055-A716-E82F461413B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520211" y="1165881"/>
            <a:ext cx="2289842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lang="ru-RU" sz="1400" b="0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56" name="Контент 47">
            <a:extLst>
              <a:ext uri="{FF2B5EF4-FFF2-40B4-BE49-F238E27FC236}">
                <a16:creationId xmlns:a16="http://schemas.microsoft.com/office/drawing/2014/main" xmlns="" id="{4F0742C0-A9F2-4886-B17E-6915399483C3}"/>
              </a:ext>
            </a:extLst>
          </p:cNvPr>
          <p:cNvSpPr>
            <a:spLocks noGrp="1"/>
          </p:cNvSpPr>
          <p:nvPr>
            <p:ph type="pic" sz="quarter" idx="72"/>
          </p:nvPr>
        </p:nvSpPr>
        <p:spPr>
          <a:xfrm>
            <a:off x="8059916" y="436455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41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CE3DC674-39AB-43B9-AC30-97A68D221596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309889" y="642667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42" name="Контент 47">
            <a:extLst>
              <a:ext uri="{FF2B5EF4-FFF2-40B4-BE49-F238E27FC236}">
                <a16:creationId xmlns:a16="http://schemas.microsoft.com/office/drawing/2014/main" xmlns="" id="{F12189CA-0E22-41A5-91FD-03761860993D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309891" y="1165881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48" name="Контент 47">
            <a:extLst>
              <a:ext uri="{FF2B5EF4-FFF2-40B4-BE49-F238E27FC236}">
                <a16:creationId xmlns:a16="http://schemas.microsoft.com/office/drawing/2014/main" xmlns="" id="{A962C62E-F92F-445A-9243-8B433747A548}"/>
              </a:ext>
            </a:extLst>
          </p:cNvPr>
          <p:cNvSpPr>
            <a:spLocks noGrp="1"/>
          </p:cNvSpPr>
          <p:nvPr>
            <p:ph type="pic" sz="quarter" idx="69"/>
          </p:nvPr>
        </p:nvSpPr>
        <p:spPr>
          <a:xfrm>
            <a:off x="426979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43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DE6F9463-BB2D-43FC-BE8F-21D3F9A2539C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5520210" y="2105171"/>
            <a:ext cx="2193021" cy="617418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44" name="Контент 47">
            <a:extLst>
              <a:ext uri="{FF2B5EF4-FFF2-40B4-BE49-F238E27FC236}">
                <a16:creationId xmlns:a16="http://schemas.microsoft.com/office/drawing/2014/main" xmlns="" id="{7DF27694-08A2-4530-B763-5A9B9D4DC6E0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5520212" y="2739721"/>
            <a:ext cx="2193021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61" name="Контент 47">
            <a:extLst>
              <a:ext uri="{FF2B5EF4-FFF2-40B4-BE49-F238E27FC236}">
                <a16:creationId xmlns:a16="http://schemas.microsoft.com/office/drawing/2014/main" xmlns="" id="{2EA753B3-D0BB-4484-85D1-E28345D99F4C}"/>
              </a:ext>
            </a:extLst>
          </p:cNvPr>
          <p:cNvSpPr>
            <a:spLocks noGrp="1"/>
          </p:cNvSpPr>
          <p:nvPr>
            <p:ph type="pic" sz="quarter" idx="73"/>
          </p:nvPr>
        </p:nvSpPr>
        <p:spPr>
          <a:xfrm>
            <a:off x="8059916" y="2004222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 dirty="0"/>
          </a:p>
        </p:txBody>
      </p:sp>
      <p:sp>
        <p:nvSpPr>
          <p:cNvPr id="45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20398AA4-3D68-487D-BE7C-9F1D45E3F5F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9309890" y="2032203"/>
            <a:ext cx="2098039" cy="701144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46" name="Контент 47">
            <a:extLst>
              <a:ext uri="{FF2B5EF4-FFF2-40B4-BE49-F238E27FC236}">
                <a16:creationId xmlns:a16="http://schemas.microsoft.com/office/drawing/2014/main" xmlns="" id="{6B623D7A-5E96-42AB-9B1F-14E445503187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9309890" y="2746407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49" name="Контент 47">
            <a:extLst>
              <a:ext uri="{FF2B5EF4-FFF2-40B4-BE49-F238E27FC236}">
                <a16:creationId xmlns:a16="http://schemas.microsoft.com/office/drawing/2014/main" xmlns="" id="{EAA5B0EA-1F3B-4D8B-9BB9-F9037A393705}"/>
              </a:ext>
            </a:extLst>
          </p:cNvPr>
          <p:cNvSpPr>
            <a:spLocks noGrp="1"/>
          </p:cNvSpPr>
          <p:nvPr>
            <p:ph type="pic" sz="quarter" idx="70"/>
          </p:nvPr>
        </p:nvSpPr>
        <p:spPr>
          <a:xfrm>
            <a:off x="426979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47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2C93687D-1E42-4B01-9F16-9FA098CE1153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5520210" y="3775516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50" name="Контент 47">
            <a:extLst>
              <a:ext uri="{FF2B5EF4-FFF2-40B4-BE49-F238E27FC236}">
                <a16:creationId xmlns:a16="http://schemas.microsoft.com/office/drawing/2014/main" xmlns="" id="{7AB91474-458B-45F7-9773-FA375C2CF7FD}"/>
              </a:ext>
            </a:extLst>
          </p:cNvPr>
          <p:cNvSpPr>
            <a:spLocks noGrp="1"/>
          </p:cNvSpPr>
          <p:nvPr>
            <p:ph type="body" sz="quarter" idx="62" hasCustomPrompt="1"/>
          </p:nvPr>
        </p:nvSpPr>
        <p:spPr>
          <a:xfrm>
            <a:off x="5520211" y="4312077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62" name="Контент 47">
            <a:extLst>
              <a:ext uri="{FF2B5EF4-FFF2-40B4-BE49-F238E27FC236}">
                <a16:creationId xmlns:a16="http://schemas.microsoft.com/office/drawing/2014/main" xmlns="" id="{52E587E7-A09A-4FB2-8774-8073E737F106}"/>
              </a:ext>
            </a:extLst>
          </p:cNvPr>
          <p:cNvSpPr>
            <a:spLocks noGrp="1"/>
          </p:cNvSpPr>
          <p:nvPr>
            <p:ph type="pic" sz="quarter" idx="74"/>
          </p:nvPr>
        </p:nvSpPr>
        <p:spPr>
          <a:xfrm>
            <a:off x="8059916" y="3571991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51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FBF01DC7-D684-4484-B2AA-B50F7B1A00DA}"/>
              </a:ext>
            </a:extLst>
          </p:cNvPr>
          <p:cNvSpPr>
            <a:spLocks noGrp="1"/>
          </p:cNvSpPr>
          <p:nvPr>
            <p:ph type="body" sz="quarter" idx="63" hasCustomPrompt="1"/>
          </p:nvPr>
        </p:nvSpPr>
        <p:spPr>
          <a:xfrm>
            <a:off x="9309889" y="3775516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52" name="Контент 47">
            <a:extLst>
              <a:ext uri="{FF2B5EF4-FFF2-40B4-BE49-F238E27FC236}">
                <a16:creationId xmlns:a16="http://schemas.microsoft.com/office/drawing/2014/main" xmlns="" id="{6046C90F-8A25-4E70-9BC9-4496C6B94EBC}"/>
              </a:ext>
            </a:extLst>
          </p:cNvPr>
          <p:cNvSpPr>
            <a:spLocks noGrp="1"/>
          </p:cNvSpPr>
          <p:nvPr>
            <p:ph type="body" sz="quarter" idx="64" hasCustomPrompt="1"/>
          </p:nvPr>
        </p:nvSpPr>
        <p:spPr>
          <a:xfrm>
            <a:off x="9309891" y="4312077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55" name="Контент 47">
            <a:extLst>
              <a:ext uri="{FF2B5EF4-FFF2-40B4-BE49-F238E27FC236}">
                <a16:creationId xmlns:a16="http://schemas.microsoft.com/office/drawing/2014/main" xmlns="" id="{D05B9A22-6B21-40BB-BBC1-9586C432A97B}"/>
              </a:ext>
            </a:extLst>
          </p:cNvPr>
          <p:cNvSpPr>
            <a:spLocks noGrp="1"/>
          </p:cNvSpPr>
          <p:nvPr>
            <p:ph type="pic" sz="quarter" idx="71"/>
          </p:nvPr>
        </p:nvSpPr>
        <p:spPr>
          <a:xfrm>
            <a:off x="426979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53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F5E2B418-8D0E-4995-A3ED-4348C6F4A1AF}"/>
              </a:ext>
            </a:extLst>
          </p:cNvPr>
          <p:cNvSpPr>
            <a:spLocks noGrp="1"/>
          </p:cNvSpPr>
          <p:nvPr>
            <p:ph type="body" sz="quarter" idx="65" hasCustomPrompt="1"/>
          </p:nvPr>
        </p:nvSpPr>
        <p:spPr>
          <a:xfrm>
            <a:off x="5520210" y="5369449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58" name="Контент 47">
            <a:extLst>
              <a:ext uri="{FF2B5EF4-FFF2-40B4-BE49-F238E27FC236}">
                <a16:creationId xmlns:a16="http://schemas.microsoft.com/office/drawing/2014/main" xmlns="" id="{90A2A6E4-4D11-4F28-9D68-BC28580EBC05}"/>
              </a:ext>
            </a:extLst>
          </p:cNvPr>
          <p:cNvSpPr>
            <a:spLocks noGrp="1"/>
          </p:cNvSpPr>
          <p:nvPr>
            <p:ph type="body" sz="quarter" idx="66" hasCustomPrompt="1"/>
          </p:nvPr>
        </p:nvSpPr>
        <p:spPr>
          <a:xfrm>
            <a:off x="5520211" y="5901594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63" name="Контент 47">
            <a:extLst>
              <a:ext uri="{FF2B5EF4-FFF2-40B4-BE49-F238E27FC236}">
                <a16:creationId xmlns:a16="http://schemas.microsoft.com/office/drawing/2014/main" xmlns="" id="{A74DEBE4-2F74-4EB7-9501-8D37A3151B2A}"/>
              </a:ext>
            </a:extLst>
          </p:cNvPr>
          <p:cNvSpPr>
            <a:spLocks noGrp="1"/>
          </p:cNvSpPr>
          <p:nvPr>
            <p:ph type="pic" sz="quarter" idx="75"/>
          </p:nvPr>
        </p:nvSpPr>
        <p:spPr>
          <a:xfrm>
            <a:off x="8059916" y="5153614"/>
            <a:ext cx="1173264" cy="13579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59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070D69EE-1032-4604-B201-FD13AE846E9E}"/>
              </a:ext>
            </a:extLst>
          </p:cNvPr>
          <p:cNvSpPr>
            <a:spLocks noGrp="1"/>
          </p:cNvSpPr>
          <p:nvPr>
            <p:ph type="body" sz="quarter" idx="67" hasCustomPrompt="1"/>
          </p:nvPr>
        </p:nvSpPr>
        <p:spPr>
          <a:xfrm>
            <a:off x="9313612" y="5369449"/>
            <a:ext cx="2098039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60" name="Контент 47">
            <a:extLst>
              <a:ext uri="{FF2B5EF4-FFF2-40B4-BE49-F238E27FC236}">
                <a16:creationId xmlns:a16="http://schemas.microsoft.com/office/drawing/2014/main" xmlns="" id="{B65187B8-CD7A-46B0-A851-E2456586E758}"/>
              </a:ext>
            </a:extLst>
          </p:cNvPr>
          <p:cNvSpPr>
            <a:spLocks noGrp="1"/>
          </p:cNvSpPr>
          <p:nvPr>
            <p:ph type="body" sz="quarter" idx="68" hasCustomPrompt="1"/>
          </p:nvPr>
        </p:nvSpPr>
        <p:spPr>
          <a:xfrm>
            <a:off x="9309891" y="5901594"/>
            <a:ext cx="2098038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n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2964988-2386-5A15-B085-00BD5D58E53C}"/>
              </a:ext>
            </a:extLst>
          </p:cNvPr>
          <p:cNvSpPr>
            <a:spLocks noGrp="1"/>
          </p:cNvSpPr>
          <p:nvPr>
            <p:ph type="ftr" sz="quarter" idx="76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62CC095-C330-BF75-42CE-50A46EAD82C5}"/>
              </a:ext>
            </a:extLst>
          </p:cNvPr>
          <p:cNvSpPr>
            <a:spLocks noGrp="1"/>
          </p:cNvSpPr>
          <p:nvPr>
            <p:ph type="sldNum" sz="quarter" idx="77"/>
          </p:nvPr>
        </p:nvSpPr>
        <p:spPr/>
        <p:txBody>
          <a:bodyPr rtlCol="0">
            <a:noAutofit/>
          </a:bodyPr>
          <a:lstStyle>
            <a:lvl1pPr>
              <a:defRPr lang="ru-RU" b="0"/>
            </a:lvl1pPr>
          </a:lstStyle>
          <a:p>
            <a:pPr rtl="0"/>
            <a:fld id="{47FEACEE-25B4-4A2D-B147-27296E36371D}" type="slidenum">
              <a:rPr lang="ru-RU" altLang="zh-CN" smtClean="0"/>
              <a:pPr/>
              <a:t>‹#›</a:t>
            </a:fld>
            <a:endParaRPr lang="ru-RU" altLang="zh-CN" dirty="0"/>
          </a:p>
        </p:txBody>
      </p:sp>
    </p:spTree>
    <p:extLst>
      <p:ext uri="{BB962C8B-B14F-4D97-AF65-F5344CB8AC3E}">
        <p14:creationId xmlns:p14="http://schemas.microsoft.com/office/powerpoint/2010/main" val="3743117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столбцов со знач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лилиния: Фигура 6">
            <a:extLst>
              <a:ext uri="{FF2B5EF4-FFF2-40B4-BE49-F238E27FC236}">
                <a16:creationId xmlns:a16="http://schemas.microsoft.com/office/drawing/2014/main" xmlns="" id="{A533F602-EEC9-45F6-8223-8C8F4914919D}"/>
              </a:ext>
            </a:extLst>
          </p:cNvPr>
          <p:cNvSpPr/>
          <p:nvPr userDrawn="1"/>
        </p:nvSpPr>
        <p:spPr>
          <a:xfrm>
            <a:off x="2121636" y="2070606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5" name="Полилиния: Фигура 7">
            <a:extLst>
              <a:ext uri="{FF2B5EF4-FFF2-40B4-BE49-F238E27FC236}">
                <a16:creationId xmlns:a16="http://schemas.microsoft.com/office/drawing/2014/main" xmlns="" id="{08F73F8C-5CF8-4470-AE2B-8E6D7952FF3E}"/>
              </a:ext>
            </a:extLst>
          </p:cNvPr>
          <p:cNvSpPr/>
          <p:nvPr userDrawn="1"/>
        </p:nvSpPr>
        <p:spPr>
          <a:xfrm>
            <a:off x="4174867" y="207344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6" name="Полилиния: Фигура 8">
            <a:extLst>
              <a:ext uri="{FF2B5EF4-FFF2-40B4-BE49-F238E27FC236}">
                <a16:creationId xmlns:a16="http://schemas.microsoft.com/office/drawing/2014/main" xmlns="" id="{1299AD72-44AB-4D37-ABBB-9E295508DDB5}"/>
              </a:ext>
            </a:extLst>
          </p:cNvPr>
          <p:cNvSpPr/>
          <p:nvPr userDrawn="1"/>
        </p:nvSpPr>
        <p:spPr>
          <a:xfrm>
            <a:off x="6308379" y="206452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7" name="Полилиния: Фигура 9">
            <a:extLst>
              <a:ext uri="{FF2B5EF4-FFF2-40B4-BE49-F238E27FC236}">
                <a16:creationId xmlns:a16="http://schemas.microsoft.com/office/drawing/2014/main" xmlns="" id="{834981F1-A16D-4CA2-8001-0D2A65539268}"/>
              </a:ext>
            </a:extLst>
          </p:cNvPr>
          <p:cNvSpPr/>
          <p:nvPr userDrawn="1"/>
        </p:nvSpPr>
        <p:spPr>
          <a:xfrm>
            <a:off x="8407152" y="2068980"/>
            <a:ext cx="1583013" cy="1841551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31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7AA46292-B7E4-4DB5-85D0-C4F19D66F86C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1770" y="4416565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32" name="Контент 47">
            <a:extLst>
              <a:ext uri="{FF2B5EF4-FFF2-40B4-BE49-F238E27FC236}">
                <a16:creationId xmlns:a16="http://schemas.microsoft.com/office/drawing/2014/main" xmlns="" id="{382E7D57-1A1A-432F-AEA9-9730DEE1572B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12627" y="5007731"/>
            <a:ext cx="1691687" cy="81117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33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E51F0384-440E-45B9-91E7-78CA13DE0B98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2888314" y="4416565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34" name="Контент 47">
            <a:extLst>
              <a:ext uri="{FF2B5EF4-FFF2-40B4-BE49-F238E27FC236}">
                <a16:creationId xmlns:a16="http://schemas.microsoft.com/office/drawing/2014/main" xmlns="" id="{35EAE525-3692-40E8-894E-B19171FF64F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2979171" y="5007731"/>
            <a:ext cx="1691687" cy="81117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35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847DC539-F391-4470-96EB-486AB02DADB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073898" y="4416565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36" name="Контент 47">
            <a:extLst>
              <a:ext uri="{FF2B5EF4-FFF2-40B4-BE49-F238E27FC236}">
                <a16:creationId xmlns:a16="http://schemas.microsoft.com/office/drawing/2014/main" xmlns="" id="{50988645-D146-4AFE-B87D-2792795771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164755" y="5007731"/>
            <a:ext cx="1691687" cy="81117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37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6712E8AC-14E0-42CC-8037-7C1D0E044B61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259482" y="4416565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38" name="Контент 47">
            <a:extLst>
              <a:ext uri="{FF2B5EF4-FFF2-40B4-BE49-F238E27FC236}">
                <a16:creationId xmlns:a16="http://schemas.microsoft.com/office/drawing/2014/main" xmlns="" id="{C68DF822-6F14-4839-BD33-6874C8136EE0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7350339" y="5007731"/>
            <a:ext cx="1691687" cy="81117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39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2D1F75C7-DA21-4400-B066-F38190B4F520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9445066" y="4416565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40" name="Контент 47">
            <a:extLst>
              <a:ext uri="{FF2B5EF4-FFF2-40B4-BE49-F238E27FC236}">
                <a16:creationId xmlns:a16="http://schemas.microsoft.com/office/drawing/2014/main" xmlns="" id="{F7CF6BF0-A40D-4F18-B9DF-D9C4106065D2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9535923" y="5007731"/>
            <a:ext cx="1691687" cy="81117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altLang="zh-CN" sz="1400" b="0" i="0" kern="1200" dirty="0">
                <a:solidFill>
                  <a:schemeClr val="bg1"/>
                </a:solidFill>
                <a:latin typeface="+mn-lt"/>
                <a:ea typeface="+mj-ea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41" name="Контент 47">
            <a:extLst>
              <a:ext uri="{FF2B5EF4-FFF2-40B4-BE49-F238E27FC236}">
                <a16:creationId xmlns:a16="http://schemas.microsoft.com/office/drawing/2014/main" xmlns="" id="{95C6B2A2-937E-4C7D-92E3-8A105DD43A98}"/>
              </a:ext>
            </a:extLst>
          </p:cNvPr>
          <p:cNvSpPr>
            <a:spLocks noGrp="1"/>
          </p:cNvSpPr>
          <p:nvPr>
            <p:ph type="pic" sz="quarter" idx="57"/>
          </p:nvPr>
        </p:nvSpPr>
        <p:spPr>
          <a:xfrm>
            <a:off x="983282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42" name="Контент 47">
            <a:extLst>
              <a:ext uri="{FF2B5EF4-FFF2-40B4-BE49-F238E27FC236}">
                <a16:creationId xmlns:a16="http://schemas.microsoft.com/office/drawing/2014/main" xmlns="" id="{A9ECEF10-95EB-4F03-B3B1-8FC0E421618E}"/>
              </a:ext>
            </a:extLst>
          </p:cNvPr>
          <p:cNvSpPr>
            <a:spLocks noGrp="1"/>
          </p:cNvSpPr>
          <p:nvPr>
            <p:ph type="pic" sz="quarter" idx="58"/>
          </p:nvPr>
        </p:nvSpPr>
        <p:spPr>
          <a:xfrm>
            <a:off x="310934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43" name="Контент 47">
            <a:extLst>
              <a:ext uri="{FF2B5EF4-FFF2-40B4-BE49-F238E27FC236}">
                <a16:creationId xmlns:a16="http://schemas.microsoft.com/office/drawing/2014/main" xmlns="" id="{12D92FE1-9874-49B8-8FDC-F903A4843015}"/>
              </a:ext>
            </a:extLst>
          </p:cNvPr>
          <p:cNvSpPr>
            <a:spLocks noGrp="1"/>
          </p:cNvSpPr>
          <p:nvPr>
            <p:ph type="pic" sz="quarter" idx="59"/>
          </p:nvPr>
        </p:nvSpPr>
        <p:spPr>
          <a:xfrm>
            <a:off x="5235410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44" name="Контент 47">
            <a:extLst>
              <a:ext uri="{FF2B5EF4-FFF2-40B4-BE49-F238E27FC236}">
                <a16:creationId xmlns:a16="http://schemas.microsoft.com/office/drawing/2014/main" xmlns="" id="{12070F52-AB91-476E-9FE0-5403568A11DD}"/>
              </a:ext>
            </a:extLst>
          </p:cNvPr>
          <p:cNvSpPr>
            <a:spLocks noGrp="1"/>
          </p:cNvSpPr>
          <p:nvPr>
            <p:ph type="pic" sz="quarter" idx="60"/>
          </p:nvPr>
        </p:nvSpPr>
        <p:spPr>
          <a:xfrm>
            <a:off x="7361474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45" name="Контент 47">
            <a:extLst>
              <a:ext uri="{FF2B5EF4-FFF2-40B4-BE49-F238E27FC236}">
                <a16:creationId xmlns:a16="http://schemas.microsoft.com/office/drawing/2014/main" xmlns="" id="{13AE459B-26D7-43FC-BE0B-EF7B119D7D40}"/>
              </a:ext>
            </a:extLst>
          </p:cNvPr>
          <p:cNvSpPr>
            <a:spLocks noGrp="1"/>
          </p:cNvSpPr>
          <p:nvPr>
            <p:ph type="pic" sz="quarter" idx="61"/>
          </p:nvPr>
        </p:nvSpPr>
        <p:spPr>
          <a:xfrm>
            <a:off x="9487536" y="2073439"/>
            <a:ext cx="1621032" cy="1841551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25" name="Заголовок 4">
            <a:extLst>
              <a:ext uri="{FF2B5EF4-FFF2-40B4-BE49-F238E27FC236}">
                <a16:creationId xmlns:a16="http://schemas.microsoft.com/office/drawing/2014/main" xmlns="" id="{C8ECEE37-7B17-4FD7-2612-FBD357E10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F7F2CD23-FF0B-8184-9F40-957043412F1C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7876D293-58F2-B8E9-6576-2676F210D7CF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693317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 столбц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Контент 47">
            <a:extLst>
              <a:ext uri="{FF2B5EF4-FFF2-40B4-BE49-F238E27FC236}">
                <a16:creationId xmlns:a16="http://schemas.microsoft.com/office/drawing/2014/main" xmlns="" id="{67FF6BA4-2B1B-4B51-9FE3-A67E3DCC318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8200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5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Щелкните, чтобы изменить стили текста образца слайда </a:t>
            </a:r>
          </a:p>
        </p:txBody>
      </p:sp>
      <p:sp>
        <p:nvSpPr>
          <p:cNvPr id="30" name="Контент 47">
            <a:extLst>
              <a:ext uri="{FF2B5EF4-FFF2-40B4-BE49-F238E27FC236}">
                <a16:creationId xmlns:a16="http://schemas.microsoft.com/office/drawing/2014/main" xmlns="" id="{88E2377A-ED6B-4D69-A9DC-647CB22A520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000303" y="2929823"/>
            <a:ext cx="1867186" cy="2471878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5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Щелкните, чтобы изменить стили текста образца слайда </a:t>
            </a:r>
          </a:p>
        </p:txBody>
      </p:sp>
      <p:sp>
        <p:nvSpPr>
          <p:cNvPr id="31" name="Контент 47">
            <a:extLst>
              <a:ext uri="{FF2B5EF4-FFF2-40B4-BE49-F238E27FC236}">
                <a16:creationId xmlns:a16="http://schemas.microsoft.com/office/drawing/2014/main" xmlns="" id="{ECC27D7D-FA65-E93F-3C7E-AADBF7E0CC2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64216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5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Щелкните, чтобы изменить стили текста образца слайда </a:t>
            </a:r>
          </a:p>
        </p:txBody>
      </p:sp>
      <p:sp>
        <p:nvSpPr>
          <p:cNvPr id="33" name="Контент 47">
            <a:extLst>
              <a:ext uri="{FF2B5EF4-FFF2-40B4-BE49-F238E27FC236}">
                <a16:creationId xmlns:a16="http://schemas.microsoft.com/office/drawing/2014/main" xmlns="" id="{DF5280E4-E86B-9E17-04A1-072A8148C3B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326319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5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Щелкните, чтобы изменить стили текста образца слайда </a:t>
            </a:r>
          </a:p>
        </p:txBody>
      </p:sp>
      <p:sp>
        <p:nvSpPr>
          <p:cNvPr id="37" name="Контент 47">
            <a:extLst>
              <a:ext uri="{FF2B5EF4-FFF2-40B4-BE49-F238E27FC236}">
                <a16:creationId xmlns:a16="http://schemas.microsoft.com/office/drawing/2014/main" xmlns="" id="{42F4F0D3-AF64-7F92-FF1C-F5D1DC62A388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488424" y="2929823"/>
            <a:ext cx="1865376" cy="2464293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tIns="219456" rtlCol="0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RU" sz="15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 dirty="0"/>
              <a:t>Щелкните, чтобы изменить стили текста образца слайда </a:t>
            </a:r>
          </a:p>
        </p:txBody>
      </p:sp>
      <p:sp>
        <p:nvSpPr>
          <p:cNvPr id="27" name="Контент 47">
            <a:extLst>
              <a:ext uri="{FF2B5EF4-FFF2-40B4-BE49-F238E27FC236}">
                <a16:creationId xmlns:a16="http://schemas.microsoft.com/office/drawing/2014/main" xmlns="" id="{43D089D6-48B5-43AB-A887-EEF910BA916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38200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lang="ru-RU"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 dirty="0"/>
              <a:t>Образец заголовка</a:t>
            </a:r>
            <a:endParaRPr lang="ru-RU" altLang="en-US" noProof="0" dirty="0"/>
          </a:p>
        </p:txBody>
      </p:sp>
      <p:sp>
        <p:nvSpPr>
          <p:cNvPr id="24" name="Заголовок 4">
            <a:extLst>
              <a:ext uri="{FF2B5EF4-FFF2-40B4-BE49-F238E27FC236}">
                <a16:creationId xmlns:a16="http://schemas.microsoft.com/office/drawing/2014/main" xmlns="" id="{69ABDED2-7EB3-3ABE-90D0-E6C00F806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/>
            </a:lvl1pPr>
          </a:lstStyle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25" name="Контент 47">
            <a:extLst>
              <a:ext uri="{FF2B5EF4-FFF2-40B4-BE49-F238E27FC236}">
                <a16:creationId xmlns:a16="http://schemas.microsoft.com/office/drawing/2014/main" xmlns="" id="{476A31DC-7395-007C-8BA1-C38E5B289CF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000756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lang="ru-RU"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 dirty="0"/>
              <a:t>Образец заголовка</a:t>
            </a:r>
            <a:endParaRPr lang="ru-RU" altLang="en-US" noProof="0" dirty="0"/>
          </a:p>
        </p:txBody>
      </p:sp>
      <p:sp>
        <p:nvSpPr>
          <p:cNvPr id="26" name="Контент 47">
            <a:extLst>
              <a:ext uri="{FF2B5EF4-FFF2-40B4-BE49-F238E27FC236}">
                <a16:creationId xmlns:a16="http://schemas.microsoft.com/office/drawing/2014/main" xmlns="" id="{35CE0786-D87B-DD89-C418-C53C1B7E610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5163312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lang="ru-RU"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 dirty="0"/>
              <a:t>Образец заголовка</a:t>
            </a:r>
            <a:endParaRPr lang="ru-RU" altLang="en-US" noProof="0" dirty="0"/>
          </a:p>
        </p:txBody>
      </p:sp>
      <p:sp>
        <p:nvSpPr>
          <p:cNvPr id="28" name="Контент 47">
            <a:extLst>
              <a:ext uri="{FF2B5EF4-FFF2-40B4-BE49-F238E27FC236}">
                <a16:creationId xmlns:a16="http://schemas.microsoft.com/office/drawing/2014/main" xmlns="" id="{7C7F2E6C-1DCD-3C6A-4830-5BF230A3AAB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325868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lang="ru-RU"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 dirty="0"/>
              <a:t>Образец заголовка</a:t>
            </a:r>
            <a:endParaRPr lang="ru-RU" altLang="en-US" noProof="0" dirty="0"/>
          </a:p>
        </p:txBody>
      </p:sp>
      <p:sp>
        <p:nvSpPr>
          <p:cNvPr id="29" name="Контент 47">
            <a:extLst>
              <a:ext uri="{FF2B5EF4-FFF2-40B4-BE49-F238E27FC236}">
                <a16:creationId xmlns:a16="http://schemas.microsoft.com/office/drawing/2014/main" xmlns="" id="{56A87F6E-D6C5-8903-BC20-31381004603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9488424" y="2067143"/>
            <a:ext cx="1865376" cy="866219"/>
          </a:xfrm>
          <a:prstGeom prst="rect">
            <a:avLst/>
          </a:prstGeom>
          <a:ln w="19050">
            <a:solidFill>
              <a:schemeClr val="bg1"/>
            </a:solidFill>
          </a:ln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lang="ru-RU" sz="1800" b="1" i="0">
                <a:solidFill>
                  <a:schemeClr val="bg1"/>
                </a:solidFill>
                <a:latin typeface="+mn-lt"/>
              </a:defRPr>
            </a:lvl1pPr>
          </a:lstStyle>
          <a:p>
            <a:pPr lvl="0" rtl="0"/>
            <a:r>
              <a:rPr lang="ru-RU" noProof="0" dirty="0"/>
              <a:t>Образец заголовка</a:t>
            </a:r>
            <a:endParaRPr lang="ru-RU" altLang="en-US" noProof="0" dirty="0"/>
          </a:p>
        </p:txBody>
      </p:sp>
      <p:sp>
        <p:nvSpPr>
          <p:cNvPr id="11" name="Нижний колонтитул 10">
            <a:extLst>
              <a:ext uri="{FF2B5EF4-FFF2-40B4-BE49-F238E27FC236}">
                <a16:creationId xmlns:a16="http://schemas.microsoft.com/office/drawing/2014/main" xmlns="" id="{7218367E-FDD8-A1F8-8E0F-A365771B85F7}"/>
              </a:ext>
            </a:extLst>
          </p:cNvPr>
          <p:cNvSpPr>
            <a:spLocks noGrp="1"/>
          </p:cNvSpPr>
          <p:nvPr>
            <p:ph type="ftr" sz="quarter" idx="54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 dirty="0"/>
              <a:t>Заголовок презентации</a:t>
            </a:r>
          </a:p>
        </p:txBody>
      </p:sp>
      <p:sp>
        <p:nvSpPr>
          <p:cNvPr id="12" name="Номер слайда 11">
            <a:extLst>
              <a:ext uri="{FF2B5EF4-FFF2-40B4-BE49-F238E27FC236}">
                <a16:creationId xmlns:a16="http://schemas.microsoft.com/office/drawing/2014/main" xmlns="" id="{77ECE300-0AB8-85A0-D4D3-B948DDA7B00F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49859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ременная шка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Полилиния: Форма 25">
            <a:extLst>
              <a:ext uri="{FF2B5EF4-FFF2-40B4-BE49-F238E27FC236}">
                <a16:creationId xmlns:a16="http://schemas.microsoft.com/office/drawing/2014/main" xmlns="" id="{D61EE2E4-C5DD-4944-B70C-8F0A3F741A59}"/>
              </a:ext>
            </a:extLst>
          </p:cNvPr>
          <p:cNvSpPr/>
          <p:nvPr userDrawn="1"/>
        </p:nvSpPr>
        <p:spPr>
          <a:xfrm>
            <a:off x="1295508" y="3039919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7" name="Полилиния: Фигура 26">
            <a:extLst>
              <a:ext uri="{FF2B5EF4-FFF2-40B4-BE49-F238E27FC236}">
                <a16:creationId xmlns:a16="http://schemas.microsoft.com/office/drawing/2014/main" xmlns="" id="{91FA36A8-94E8-4069-B957-F7145D77BD5F}"/>
              </a:ext>
            </a:extLst>
          </p:cNvPr>
          <p:cNvSpPr/>
          <p:nvPr userDrawn="1"/>
        </p:nvSpPr>
        <p:spPr>
          <a:xfrm>
            <a:off x="3670763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8" name="Полилиния: Фигура 27">
            <a:extLst>
              <a:ext uri="{FF2B5EF4-FFF2-40B4-BE49-F238E27FC236}">
                <a16:creationId xmlns:a16="http://schemas.microsoft.com/office/drawing/2014/main" xmlns="" id="{7D38D67C-B6B8-4EB2-BC07-4A8128F44D16}"/>
              </a:ext>
            </a:extLst>
          </p:cNvPr>
          <p:cNvSpPr/>
          <p:nvPr userDrawn="1"/>
        </p:nvSpPr>
        <p:spPr>
          <a:xfrm>
            <a:off x="4865676" y="3722308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9" name="Полилиния: Фигура 28">
            <a:extLst>
              <a:ext uri="{FF2B5EF4-FFF2-40B4-BE49-F238E27FC236}">
                <a16:creationId xmlns:a16="http://schemas.microsoft.com/office/drawing/2014/main" xmlns="" id="{6B2E4C8C-D96E-4A66-A3D2-3580DACCF801}"/>
              </a:ext>
            </a:extLst>
          </p:cNvPr>
          <p:cNvSpPr/>
          <p:nvPr userDrawn="1"/>
        </p:nvSpPr>
        <p:spPr>
          <a:xfrm>
            <a:off x="7245668" y="3725411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0" name="Полилиния: Фигура 29">
            <a:extLst>
              <a:ext uri="{FF2B5EF4-FFF2-40B4-BE49-F238E27FC236}">
                <a16:creationId xmlns:a16="http://schemas.microsoft.com/office/drawing/2014/main" xmlns="" id="{74E0B8B0-45C7-4733-BBDC-B82F9307E431}"/>
              </a:ext>
            </a:extLst>
          </p:cNvPr>
          <p:cNvSpPr/>
          <p:nvPr userDrawn="1"/>
        </p:nvSpPr>
        <p:spPr>
          <a:xfrm>
            <a:off x="8440729" y="1677046"/>
            <a:ext cx="2375255" cy="2734936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ysClr val="window" lastClr="FFFFFF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1" name="Полилиния: Фигура 30">
            <a:extLst>
              <a:ext uri="{FF2B5EF4-FFF2-40B4-BE49-F238E27FC236}">
                <a16:creationId xmlns:a16="http://schemas.microsoft.com/office/drawing/2014/main" xmlns="" id="{F0BBECC2-631C-4C53-A9E8-6C87D48A3B01}"/>
              </a:ext>
            </a:extLst>
          </p:cNvPr>
          <p:cNvSpPr/>
          <p:nvPr userDrawn="1"/>
        </p:nvSpPr>
        <p:spPr>
          <a:xfrm>
            <a:off x="1274779" y="1667026"/>
            <a:ext cx="7152768" cy="2736950"/>
          </a:xfrm>
          <a:custGeom>
            <a:avLst/>
            <a:gdLst>
              <a:gd name="connsiteX0" fmla="*/ 0 w 5958191"/>
              <a:gd name="connsiteY0" fmla="*/ 2052536 h 2733472"/>
              <a:gd name="connsiteX1" fmla="*/ 1186774 w 5958191"/>
              <a:gd name="connsiteY1" fmla="*/ 1361872 h 2733472"/>
              <a:gd name="connsiteX2" fmla="*/ 2368685 w 5958191"/>
              <a:gd name="connsiteY2" fmla="*/ 2057400 h 2733472"/>
              <a:gd name="connsiteX3" fmla="*/ 2378413 w 5958191"/>
              <a:gd name="connsiteY3" fmla="*/ 690664 h 2733472"/>
              <a:gd name="connsiteX4" fmla="*/ 3570051 w 5958191"/>
              <a:gd name="connsiteY4" fmla="*/ 0 h 2733472"/>
              <a:gd name="connsiteX5" fmla="*/ 4761689 w 5958191"/>
              <a:gd name="connsiteY5" fmla="*/ 680936 h 2733472"/>
              <a:gd name="connsiteX6" fmla="*/ 4756825 w 5958191"/>
              <a:gd name="connsiteY6" fmla="*/ 2052536 h 2733472"/>
              <a:gd name="connsiteX7" fmla="*/ 5958191 w 5958191"/>
              <a:gd name="connsiteY7" fmla="*/ 2733472 h 2733472"/>
              <a:gd name="connsiteX8" fmla="*/ 5958191 w 5958191"/>
              <a:gd name="connsiteY8" fmla="*/ 2733472 h 2733472"/>
              <a:gd name="connsiteX0" fmla="*/ 0 w 7159557"/>
              <a:gd name="connsiteY0" fmla="*/ 2052536 h 2733472"/>
              <a:gd name="connsiteX1" fmla="*/ 1186774 w 7159557"/>
              <a:gd name="connsiteY1" fmla="*/ 1361872 h 2733472"/>
              <a:gd name="connsiteX2" fmla="*/ 2368685 w 7159557"/>
              <a:gd name="connsiteY2" fmla="*/ 2057400 h 2733472"/>
              <a:gd name="connsiteX3" fmla="*/ 2378413 w 7159557"/>
              <a:gd name="connsiteY3" fmla="*/ 690664 h 2733472"/>
              <a:gd name="connsiteX4" fmla="*/ 3570051 w 7159557"/>
              <a:gd name="connsiteY4" fmla="*/ 0 h 2733472"/>
              <a:gd name="connsiteX5" fmla="*/ 4761689 w 7159557"/>
              <a:gd name="connsiteY5" fmla="*/ 680936 h 2733472"/>
              <a:gd name="connsiteX6" fmla="*/ 4756825 w 7159557"/>
              <a:gd name="connsiteY6" fmla="*/ 2052536 h 2733472"/>
              <a:gd name="connsiteX7" fmla="*/ 5958191 w 7159557"/>
              <a:gd name="connsiteY7" fmla="*/ 2733472 h 2733472"/>
              <a:gd name="connsiteX8" fmla="*/ 7159557 w 7159557"/>
              <a:gd name="connsiteY8" fmla="*/ 2067128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62264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7400 h 2733472"/>
              <a:gd name="connsiteX0" fmla="*/ 0 w 7164420"/>
              <a:gd name="connsiteY0" fmla="*/ 2052536 h 2733472"/>
              <a:gd name="connsiteX1" fmla="*/ 1186774 w 7164420"/>
              <a:gd name="connsiteY1" fmla="*/ 1361872 h 2733472"/>
              <a:gd name="connsiteX2" fmla="*/ 2368685 w 7164420"/>
              <a:gd name="connsiteY2" fmla="*/ 2057400 h 2733472"/>
              <a:gd name="connsiteX3" fmla="*/ 2378413 w 7164420"/>
              <a:gd name="connsiteY3" fmla="*/ 690664 h 2733472"/>
              <a:gd name="connsiteX4" fmla="*/ 3570051 w 7164420"/>
              <a:gd name="connsiteY4" fmla="*/ 0 h 2733472"/>
              <a:gd name="connsiteX5" fmla="*/ 4761689 w 7164420"/>
              <a:gd name="connsiteY5" fmla="*/ 680936 h 2733472"/>
              <a:gd name="connsiteX6" fmla="*/ 4756825 w 7164420"/>
              <a:gd name="connsiteY6" fmla="*/ 2052536 h 2733472"/>
              <a:gd name="connsiteX7" fmla="*/ 5958191 w 7164420"/>
              <a:gd name="connsiteY7" fmla="*/ 2733472 h 2733472"/>
              <a:gd name="connsiteX8" fmla="*/ 7164420 w 7164420"/>
              <a:gd name="connsiteY8" fmla="*/ 2052536 h 2733472"/>
              <a:gd name="connsiteX0" fmla="*/ 0 w 7159556"/>
              <a:gd name="connsiteY0" fmla="*/ 2052536 h 2733472"/>
              <a:gd name="connsiteX1" fmla="*/ 1186774 w 7159556"/>
              <a:gd name="connsiteY1" fmla="*/ 1361872 h 2733472"/>
              <a:gd name="connsiteX2" fmla="*/ 2368685 w 7159556"/>
              <a:gd name="connsiteY2" fmla="*/ 2057400 h 2733472"/>
              <a:gd name="connsiteX3" fmla="*/ 2378413 w 7159556"/>
              <a:gd name="connsiteY3" fmla="*/ 690664 h 2733472"/>
              <a:gd name="connsiteX4" fmla="*/ 3570051 w 7159556"/>
              <a:gd name="connsiteY4" fmla="*/ 0 h 2733472"/>
              <a:gd name="connsiteX5" fmla="*/ 4761689 w 7159556"/>
              <a:gd name="connsiteY5" fmla="*/ 680936 h 2733472"/>
              <a:gd name="connsiteX6" fmla="*/ 4756825 w 7159556"/>
              <a:gd name="connsiteY6" fmla="*/ 2052536 h 2733472"/>
              <a:gd name="connsiteX7" fmla="*/ 5958191 w 7159556"/>
              <a:gd name="connsiteY7" fmla="*/ 2733472 h 2733472"/>
              <a:gd name="connsiteX8" fmla="*/ 7159556 w 7159556"/>
              <a:gd name="connsiteY8" fmla="*/ 2052536 h 2733472"/>
              <a:gd name="connsiteX0" fmla="*/ 0 w 7145649"/>
              <a:gd name="connsiteY0" fmla="*/ 2049060 h 2733472"/>
              <a:gd name="connsiteX1" fmla="*/ 1172867 w 7145649"/>
              <a:gd name="connsiteY1" fmla="*/ 1361872 h 2733472"/>
              <a:gd name="connsiteX2" fmla="*/ 2354778 w 7145649"/>
              <a:gd name="connsiteY2" fmla="*/ 2057400 h 2733472"/>
              <a:gd name="connsiteX3" fmla="*/ 2364506 w 7145649"/>
              <a:gd name="connsiteY3" fmla="*/ 690664 h 2733472"/>
              <a:gd name="connsiteX4" fmla="*/ 3556144 w 7145649"/>
              <a:gd name="connsiteY4" fmla="*/ 0 h 2733472"/>
              <a:gd name="connsiteX5" fmla="*/ 4747782 w 7145649"/>
              <a:gd name="connsiteY5" fmla="*/ 680936 h 2733472"/>
              <a:gd name="connsiteX6" fmla="*/ 4742918 w 7145649"/>
              <a:gd name="connsiteY6" fmla="*/ 2052536 h 2733472"/>
              <a:gd name="connsiteX7" fmla="*/ 5944284 w 7145649"/>
              <a:gd name="connsiteY7" fmla="*/ 2733472 h 2733472"/>
              <a:gd name="connsiteX8" fmla="*/ 7145649 w 714564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61872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5208 w 7156079"/>
              <a:gd name="connsiteY2" fmla="*/ 205740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61731 w 7156079"/>
              <a:gd name="connsiteY2" fmla="*/ 2029586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82592 w 7156079"/>
              <a:gd name="connsiteY2" fmla="*/ 2033063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4936 w 7156079"/>
              <a:gd name="connsiteY3" fmla="*/ 690664 h 2733472"/>
              <a:gd name="connsiteX4" fmla="*/ 3566574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4936 w 7156079"/>
              <a:gd name="connsiteY3" fmla="*/ 71847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62966 h 2761286"/>
              <a:gd name="connsiteX1" fmla="*/ 1183297 w 7156079"/>
              <a:gd name="connsiteY1" fmla="*/ 1372302 h 2761286"/>
              <a:gd name="connsiteX2" fmla="*/ 2372162 w 7156079"/>
              <a:gd name="connsiteY2" fmla="*/ 2053924 h 2761286"/>
              <a:gd name="connsiteX3" fmla="*/ 2371460 w 7156079"/>
              <a:gd name="connsiteY3" fmla="*/ 708048 h 2761286"/>
              <a:gd name="connsiteX4" fmla="*/ 3577004 w 7156079"/>
              <a:gd name="connsiteY4" fmla="*/ 0 h 2761286"/>
              <a:gd name="connsiteX5" fmla="*/ 4758212 w 7156079"/>
              <a:gd name="connsiteY5" fmla="*/ 708750 h 2761286"/>
              <a:gd name="connsiteX6" fmla="*/ 4753348 w 7156079"/>
              <a:gd name="connsiteY6" fmla="*/ 2080350 h 2761286"/>
              <a:gd name="connsiteX7" fmla="*/ 5954714 w 7156079"/>
              <a:gd name="connsiteY7" fmla="*/ 2761286 h 2761286"/>
              <a:gd name="connsiteX8" fmla="*/ 7156079 w 7156079"/>
              <a:gd name="connsiteY8" fmla="*/ 2080350 h 2761286"/>
              <a:gd name="connsiteX0" fmla="*/ 0 w 7156079"/>
              <a:gd name="connsiteY0" fmla="*/ 2035152 h 2733472"/>
              <a:gd name="connsiteX1" fmla="*/ 1183297 w 7156079"/>
              <a:gd name="connsiteY1" fmla="*/ 1344488 h 2733472"/>
              <a:gd name="connsiteX2" fmla="*/ 2372162 w 7156079"/>
              <a:gd name="connsiteY2" fmla="*/ 2026110 h 2733472"/>
              <a:gd name="connsiteX3" fmla="*/ 2371460 w 7156079"/>
              <a:gd name="connsiteY3" fmla="*/ 680234 h 2733472"/>
              <a:gd name="connsiteX4" fmla="*/ 3573527 w 7156079"/>
              <a:gd name="connsiteY4" fmla="*/ 0 h 2733472"/>
              <a:gd name="connsiteX5" fmla="*/ 4758212 w 7156079"/>
              <a:gd name="connsiteY5" fmla="*/ 680936 h 2733472"/>
              <a:gd name="connsiteX6" fmla="*/ 4753348 w 7156079"/>
              <a:gd name="connsiteY6" fmla="*/ 2052536 h 2733472"/>
              <a:gd name="connsiteX7" fmla="*/ 5954714 w 7156079"/>
              <a:gd name="connsiteY7" fmla="*/ 2733472 h 2733472"/>
              <a:gd name="connsiteX8" fmla="*/ 7156079 w 7156079"/>
              <a:gd name="connsiteY8" fmla="*/ 2052536 h 2733472"/>
              <a:gd name="connsiteX0" fmla="*/ 0 w 7156079"/>
              <a:gd name="connsiteY0" fmla="*/ 2062967 h 2761287"/>
              <a:gd name="connsiteX1" fmla="*/ 1183297 w 7156079"/>
              <a:gd name="connsiteY1" fmla="*/ 1372303 h 2761287"/>
              <a:gd name="connsiteX2" fmla="*/ 2372162 w 7156079"/>
              <a:gd name="connsiteY2" fmla="*/ 2053925 h 2761287"/>
              <a:gd name="connsiteX3" fmla="*/ 2371460 w 7156079"/>
              <a:gd name="connsiteY3" fmla="*/ 708049 h 2761287"/>
              <a:gd name="connsiteX4" fmla="*/ 3563096 w 7156079"/>
              <a:gd name="connsiteY4" fmla="*/ 0 h 2761287"/>
              <a:gd name="connsiteX5" fmla="*/ 4758212 w 7156079"/>
              <a:gd name="connsiteY5" fmla="*/ 708751 h 2761287"/>
              <a:gd name="connsiteX6" fmla="*/ 4753348 w 7156079"/>
              <a:gd name="connsiteY6" fmla="*/ 2080351 h 2761287"/>
              <a:gd name="connsiteX7" fmla="*/ 5954714 w 7156079"/>
              <a:gd name="connsiteY7" fmla="*/ 2761287 h 2761287"/>
              <a:gd name="connsiteX8" fmla="*/ 7156079 w 7156079"/>
              <a:gd name="connsiteY8" fmla="*/ 2080351 h 2761287"/>
              <a:gd name="connsiteX0" fmla="*/ 0 w 7156079"/>
              <a:gd name="connsiteY0" fmla="*/ 2045583 h 2743903"/>
              <a:gd name="connsiteX1" fmla="*/ 1183297 w 7156079"/>
              <a:gd name="connsiteY1" fmla="*/ 1354919 h 2743903"/>
              <a:gd name="connsiteX2" fmla="*/ 2372162 w 7156079"/>
              <a:gd name="connsiteY2" fmla="*/ 2036541 h 2743903"/>
              <a:gd name="connsiteX3" fmla="*/ 2371460 w 7156079"/>
              <a:gd name="connsiteY3" fmla="*/ 690665 h 2743903"/>
              <a:gd name="connsiteX4" fmla="*/ 3563096 w 7156079"/>
              <a:gd name="connsiteY4" fmla="*/ 0 h 2743903"/>
              <a:gd name="connsiteX5" fmla="*/ 4758212 w 7156079"/>
              <a:gd name="connsiteY5" fmla="*/ 691367 h 2743903"/>
              <a:gd name="connsiteX6" fmla="*/ 4753348 w 7156079"/>
              <a:gd name="connsiteY6" fmla="*/ 2062967 h 2743903"/>
              <a:gd name="connsiteX7" fmla="*/ 5954714 w 7156079"/>
              <a:gd name="connsiteY7" fmla="*/ 2743903 h 2743903"/>
              <a:gd name="connsiteX8" fmla="*/ 7156079 w 7156079"/>
              <a:gd name="connsiteY8" fmla="*/ 2062967 h 2743903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8212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53348 w 7156079"/>
              <a:gd name="connsiteY6" fmla="*/ 2069921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50857"/>
              <a:gd name="connsiteX1" fmla="*/ 1183297 w 7156079"/>
              <a:gd name="connsiteY1" fmla="*/ 1361873 h 2750857"/>
              <a:gd name="connsiteX2" fmla="*/ 2372162 w 7156079"/>
              <a:gd name="connsiteY2" fmla="*/ 2043495 h 2750857"/>
              <a:gd name="connsiteX3" fmla="*/ 2371460 w 7156079"/>
              <a:gd name="connsiteY3" fmla="*/ 697619 h 2750857"/>
              <a:gd name="connsiteX4" fmla="*/ 3559620 w 7156079"/>
              <a:gd name="connsiteY4" fmla="*/ 0 h 2750857"/>
              <a:gd name="connsiteX5" fmla="*/ 4751259 w 7156079"/>
              <a:gd name="connsiteY5" fmla="*/ 698321 h 2750857"/>
              <a:gd name="connsiteX6" fmla="*/ 4742917 w 7156079"/>
              <a:gd name="connsiteY6" fmla="*/ 2062967 h 2750857"/>
              <a:gd name="connsiteX7" fmla="*/ 5954714 w 7156079"/>
              <a:gd name="connsiteY7" fmla="*/ 2750857 h 2750857"/>
              <a:gd name="connsiteX8" fmla="*/ 7156079 w 7156079"/>
              <a:gd name="connsiteY8" fmla="*/ 2069921 h 2750857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62967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60301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56079"/>
              <a:gd name="connsiteY0" fmla="*/ 2052537 h 2736950"/>
              <a:gd name="connsiteX1" fmla="*/ 1183297 w 7156079"/>
              <a:gd name="connsiteY1" fmla="*/ 1361873 h 2736950"/>
              <a:gd name="connsiteX2" fmla="*/ 2372162 w 7156079"/>
              <a:gd name="connsiteY2" fmla="*/ 2043495 h 2736950"/>
              <a:gd name="connsiteX3" fmla="*/ 2371460 w 7156079"/>
              <a:gd name="connsiteY3" fmla="*/ 697619 h 2736950"/>
              <a:gd name="connsiteX4" fmla="*/ 3559620 w 7156079"/>
              <a:gd name="connsiteY4" fmla="*/ 0 h 2736950"/>
              <a:gd name="connsiteX5" fmla="*/ 4751259 w 7156079"/>
              <a:gd name="connsiteY5" fmla="*/ 698321 h 2736950"/>
              <a:gd name="connsiteX6" fmla="*/ 4742917 w 7156079"/>
              <a:gd name="connsiteY6" fmla="*/ 2052536 h 2736950"/>
              <a:gd name="connsiteX7" fmla="*/ 5954714 w 7156079"/>
              <a:gd name="connsiteY7" fmla="*/ 2736950 h 2736950"/>
              <a:gd name="connsiteX8" fmla="*/ 7156079 w 7156079"/>
              <a:gd name="connsiteY8" fmla="*/ 2069921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6014 h 2736950"/>
              <a:gd name="connsiteX0" fmla="*/ 0 w 7124788"/>
              <a:gd name="connsiteY0" fmla="*/ 2052537 h 2736950"/>
              <a:gd name="connsiteX1" fmla="*/ 1183297 w 7124788"/>
              <a:gd name="connsiteY1" fmla="*/ 1361873 h 2736950"/>
              <a:gd name="connsiteX2" fmla="*/ 2372162 w 7124788"/>
              <a:gd name="connsiteY2" fmla="*/ 2043495 h 2736950"/>
              <a:gd name="connsiteX3" fmla="*/ 2371460 w 7124788"/>
              <a:gd name="connsiteY3" fmla="*/ 697619 h 2736950"/>
              <a:gd name="connsiteX4" fmla="*/ 3559620 w 7124788"/>
              <a:gd name="connsiteY4" fmla="*/ 0 h 2736950"/>
              <a:gd name="connsiteX5" fmla="*/ 4751259 w 7124788"/>
              <a:gd name="connsiteY5" fmla="*/ 698321 h 2736950"/>
              <a:gd name="connsiteX6" fmla="*/ 4742917 w 7124788"/>
              <a:gd name="connsiteY6" fmla="*/ 2052536 h 2736950"/>
              <a:gd name="connsiteX7" fmla="*/ 5954714 w 7124788"/>
              <a:gd name="connsiteY7" fmla="*/ 2736950 h 2736950"/>
              <a:gd name="connsiteX8" fmla="*/ 7124788 w 7124788"/>
              <a:gd name="connsiteY8" fmla="*/ 2045583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2162 w 7135218"/>
              <a:gd name="connsiteY2" fmla="*/ 2043495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52537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35218"/>
              <a:gd name="connsiteY0" fmla="*/ 2067128 h 2736950"/>
              <a:gd name="connsiteX1" fmla="*/ 1183297 w 7135218"/>
              <a:gd name="connsiteY1" fmla="*/ 1361873 h 2736950"/>
              <a:gd name="connsiteX2" fmla="*/ 2376070 w 7135218"/>
              <a:gd name="connsiteY2" fmla="*/ 2055218 h 2736950"/>
              <a:gd name="connsiteX3" fmla="*/ 2371460 w 7135218"/>
              <a:gd name="connsiteY3" fmla="*/ 697619 h 2736950"/>
              <a:gd name="connsiteX4" fmla="*/ 3559620 w 7135218"/>
              <a:gd name="connsiteY4" fmla="*/ 0 h 2736950"/>
              <a:gd name="connsiteX5" fmla="*/ 4751259 w 7135218"/>
              <a:gd name="connsiteY5" fmla="*/ 698321 h 2736950"/>
              <a:gd name="connsiteX6" fmla="*/ 4742917 w 7135218"/>
              <a:gd name="connsiteY6" fmla="*/ 2052536 h 2736950"/>
              <a:gd name="connsiteX7" fmla="*/ 5954714 w 7135218"/>
              <a:gd name="connsiteY7" fmla="*/ 2736950 h 2736950"/>
              <a:gd name="connsiteX8" fmla="*/ 7135218 w 7135218"/>
              <a:gd name="connsiteY8" fmla="*/ 2052536 h 2736950"/>
              <a:gd name="connsiteX0" fmla="*/ 0 w 7159537"/>
              <a:gd name="connsiteY0" fmla="*/ 2062264 h 2736950"/>
              <a:gd name="connsiteX1" fmla="*/ 1207616 w 7159537"/>
              <a:gd name="connsiteY1" fmla="*/ 1361873 h 2736950"/>
              <a:gd name="connsiteX2" fmla="*/ 2400389 w 7159537"/>
              <a:gd name="connsiteY2" fmla="*/ 2055218 h 2736950"/>
              <a:gd name="connsiteX3" fmla="*/ 2395779 w 7159537"/>
              <a:gd name="connsiteY3" fmla="*/ 697619 h 2736950"/>
              <a:gd name="connsiteX4" fmla="*/ 3583939 w 7159537"/>
              <a:gd name="connsiteY4" fmla="*/ 0 h 2736950"/>
              <a:gd name="connsiteX5" fmla="*/ 4775578 w 7159537"/>
              <a:gd name="connsiteY5" fmla="*/ 698321 h 2736950"/>
              <a:gd name="connsiteX6" fmla="*/ 4767236 w 7159537"/>
              <a:gd name="connsiteY6" fmla="*/ 2052536 h 2736950"/>
              <a:gd name="connsiteX7" fmla="*/ 5979033 w 7159537"/>
              <a:gd name="connsiteY7" fmla="*/ 2736950 h 2736950"/>
              <a:gd name="connsiteX8" fmla="*/ 7159537 w 7159537"/>
              <a:gd name="connsiteY8" fmla="*/ 2052536 h 2736950"/>
              <a:gd name="connsiteX0" fmla="*/ 0 w 7149809"/>
              <a:gd name="connsiteY0" fmla="*/ 2071991 h 2736950"/>
              <a:gd name="connsiteX1" fmla="*/ 1197888 w 7149809"/>
              <a:gd name="connsiteY1" fmla="*/ 1361873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22208 w 7149809"/>
              <a:gd name="connsiteY1" fmla="*/ 1357009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7344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212480 w 7149809"/>
              <a:gd name="connsiteY1" fmla="*/ 137646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6585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582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5253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49809"/>
              <a:gd name="connsiteY0" fmla="*/ 2071991 h 2736950"/>
              <a:gd name="connsiteX1" fmla="*/ 1194700 w 7149809"/>
              <a:gd name="connsiteY1" fmla="*/ 1371385 h 2736950"/>
              <a:gd name="connsiteX2" fmla="*/ 2390661 w 7149809"/>
              <a:gd name="connsiteY2" fmla="*/ 2055218 h 2736950"/>
              <a:gd name="connsiteX3" fmla="*/ 2386051 w 7149809"/>
              <a:gd name="connsiteY3" fmla="*/ 697619 h 2736950"/>
              <a:gd name="connsiteX4" fmla="*/ 3574211 w 7149809"/>
              <a:gd name="connsiteY4" fmla="*/ 0 h 2736950"/>
              <a:gd name="connsiteX5" fmla="*/ 4770930 w 7149809"/>
              <a:gd name="connsiteY5" fmla="*/ 698321 h 2736950"/>
              <a:gd name="connsiteX6" fmla="*/ 4757508 w 7149809"/>
              <a:gd name="connsiteY6" fmla="*/ 2047456 h 2736950"/>
              <a:gd name="connsiteX7" fmla="*/ 5969305 w 7149809"/>
              <a:gd name="connsiteY7" fmla="*/ 2736950 h 2736950"/>
              <a:gd name="connsiteX8" fmla="*/ 7149809 w 7149809"/>
              <a:gd name="connsiteY8" fmla="*/ 2052536 h 2736950"/>
              <a:gd name="connsiteX0" fmla="*/ 0 w 7152768"/>
              <a:gd name="connsiteY0" fmla="*/ 2063113 h 2736950"/>
              <a:gd name="connsiteX1" fmla="*/ 1197659 w 7152768"/>
              <a:gd name="connsiteY1" fmla="*/ 1371385 h 2736950"/>
              <a:gd name="connsiteX2" fmla="*/ 2393620 w 7152768"/>
              <a:gd name="connsiteY2" fmla="*/ 2055218 h 2736950"/>
              <a:gd name="connsiteX3" fmla="*/ 2389010 w 7152768"/>
              <a:gd name="connsiteY3" fmla="*/ 697619 h 2736950"/>
              <a:gd name="connsiteX4" fmla="*/ 3577170 w 7152768"/>
              <a:gd name="connsiteY4" fmla="*/ 0 h 2736950"/>
              <a:gd name="connsiteX5" fmla="*/ 4773889 w 7152768"/>
              <a:gd name="connsiteY5" fmla="*/ 698321 h 2736950"/>
              <a:gd name="connsiteX6" fmla="*/ 4760467 w 7152768"/>
              <a:gd name="connsiteY6" fmla="*/ 2047456 h 2736950"/>
              <a:gd name="connsiteX7" fmla="*/ 5972264 w 7152768"/>
              <a:gd name="connsiteY7" fmla="*/ 2736950 h 2736950"/>
              <a:gd name="connsiteX8" fmla="*/ 7152768 w 7152768"/>
              <a:gd name="connsiteY8" fmla="*/ 2052536 h 273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152768" h="2736950">
                <a:moveTo>
                  <a:pt x="0" y="2063113"/>
                </a:moveTo>
                <a:cubicBezTo>
                  <a:pt x="405781" y="1831271"/>
                  <a:pt x="752967" y="1616359"/>
                  <a:pt x="1197659" y="1371385"/>
                </a:cubicBezTo>
                <a:lnTo>
                  <a:pt x="2393620" y="2055218"/>
                </a:lnTo>
                <a:cubicBezTo>
                  <a:pt x="2396863" y="1599639"/>
                  <a:pt x="2385767" y="1153198"/>
                  <a:pt x="2389010" y="697619"/>
                </a:cubicBezTo>
                <a:lnTo>
                  <a:pt x="3577170" y="0"/>
                </a:lnTo>
                <a:lnTo>
                  <a:pt x="4773889" y="698321"/>
                </a:lnTo>
                <a:cubicBezTo>
                  <a:pt x="4772268" y="1155521"/>
                  <a:pt x="4762088" y="1590256"/>
                  <a:pt x="4760467" y="2047456"/>
                </a:cubicBezTo>
                <a:lnTo>
                  <a:pt x="5972264" y="2736950"/>
                </a:lnTo>
                <a:lnTo>
                  <a:pt x="7152768" y="2052536"/>
                </a:lnTo>
              </a:path>
            </a:pathLst>
          </a:custGeom>
          <a:noFill/>
          <a:ln w="38100" cap="flat" cmpd="sng" algn="ctr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2" name="Полилиния: Фигура 31">
            <a:extLst>
              <a:ext uri="{FF2B5EF4-FFF2-40B4-BE49-F238E27FC236}">
                <a16:creationId xmlns:a16="http://schemas.microsoft.com/office/drawing/2014/main" xmlns="" id="{274DD645-8640-45D5-9B60-F31EC01D3CC0}"/>
              </a:ext>
            </a:extLst>
          </p:cNvPr>
          <p:cNvSpPr/>
          <p:nvPr userDrawn="1"/>
        </p:nvSpPr>
        <p:spPr>
          <a:xfrm>
            <a:off x="8440979" y="1677475"/>
            <a:ext cx="2373549" cy="2062264"/>
          </a:xfrm>
          <a:custGeom>
            <a:avLst/>
            <a:gdLst>
              <a:gd name="connsiteX0" fmla="*/ 2373549 w 2373549"/>
              <a:gd name="connsiteY0" fmla="*/ 680936 h 2062264"/>
              <a:gd name="connsiteX1" fmla="*/ 1186774 w 2373549"/>
              <a:gd name="connsiteY1" fmla="*/ 0 h 2062264"/>
              <a:gd name="connsiteX2" fmla="*/ 0 w 2373549"/>
              <a:gd name="connsiteY2" fmla="*/ 690664 h 2062264"/>
              <a:gd name="connsiteX3" fmla="*/ 0 w 2373549"/>
              <a:gd name="connsiteY3" fmla="*/ 2062264 h 2062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73549" h="2062264">
                <a:moveTo>
                  <a:pt x="2373549" y="680936"/>
                </a:moveTo>
                <a:lnTo>
                  <a:pt x="1186774" y="0"/>
                </a:lnTo>
                <a:lnTo>
                  <a:pt x="0" y="690664"/>
                </a:lnTo>
                <a:lnTo>
                  <a:pt x="0" y="2062264"/>
                </a:lnTo>
              </a:path>
            </a:pathLst>
          </a:custGeom>
          <a:noFill/>
          <a:ln w="38100" cap="flat" cmpd="sng" algn="ctr">
            <a:solidFill>
              <a:srgbClr val="44678D"/>
            </a:solidFill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3" name="Полилиния: Фигура 34">
            <a:extLst>
              <a:ext uri="{FF2B5EF4-FFF2-40B4-BE49-F238E27FC236}">
                <a16:creationId xmlns:a16="http://schemas.microsoft.com/office/drawing/2014/main" xmlns="" id="{71C09F09-7119-47FD-8E60-E4A92C9A3119}"/>
              </a:ext>
            </a:extLst>
          </p:cNvPr>
          <p:cNvSpPr/>
          <p:nvPr userDrawn="1"/>
        </p:nvSpPr>
        <p:spPr>
          <a:xfrm flipH="1">
            <a:off x="10715501" y="2243467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4" name="Полилиния: Фигура 45">
            <a:extLst>
              <a:ext uri="{FF2B5EF4-FFF2-40B4-BE49-F238E27FC236}">
                <a16:creationId xmlns:a16="http://schemas.microsoft.com/office/drawing/2014/main" xmlns="" id="{E99BCE04-19B9-4541-925F-AC59CF760E7F}"/>
              </a:ext>
            </a:extLst>
          </p:cNvPr>
          <p:cNvSpPr/>
          <p:nvPr userDrawn="1"/>
        </p:nvSpPr>
        <p:spPr>
          <a:xfrm flipH="1">
            <a:off x="9534557" y="1571099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5" name="Полилиния: Фигура 46">
            <a:extLst>
              <a:ext uri="{FF2B5EF4-FFF2-40B4-BE49-F238E27FC236}">
                <a16:creationId xmlns:a16="http://schemas.microsoft.com/office/drawing/2014/main" xmlns="" id="{F2B610BB-26F6-44A5-B7DB-CEEDCAE916ED}"/>
              </a:ext>
            </a:extLst>
          </p:cNvPr>
          <p:cNvSpPr/>
          <p:nvPr userDrawn="1"/>
        </p:nvSpPr>
        <p:spPr>
          <a:xfrm flipH="1">
            <a:off x="8328171" y="2258376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6" name="Полилиния: Фигура 47">
            <a:extLst>
              <a:ext uri="{FF2B5EF4-FFF2-40B4-BE49-F238E27FC236}">
                <a16:creationId xmlns:a16="http://schemas.microsoft.com/office/drawing/2014/main" xmlns="" id="{C979636C-DE09-47B7-8972-BAE28DFA91DF}"/>
              </a:ext>
            </a:extLst>
          </p:cNvPr>
          <p:cNvSpPr/>
          <p:nvPr userDrawn="1"/>
        </p:nvSpPr>
        <p:spPr>
          <a:xfrm flipH="1">
            <a:off x="8333460" y="361085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7" name="Полилиния: Фигура 48">
            <a:extLst>
              <a:ext uri="{FF2B5EF4-FFF2-40B4-BE49-F238E27FC236}">
                <a16:creationId xmlns:a16="http://schemas.microsoft.com/office/drawing/2014/main" xmlns="" id="{01B12467-C508-4D89-94B3-6D23C6199703}"/>
              </a:ext>
            </a:extLst>
          </p:cNvPr>
          <p:cNvSpPr/>
          <p:nvPr userDrawn="1"/>
        </p:nvSpPr>
        <p:spPr>
          <a:xfrm flipH="1">
            <a:off x="7146016" y="429086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8" name="Полилиния: Фигура 49">
            <a:extLst>
              <a:ext uri="{FF2B5EF4-FFF2-40B4-BE49-F238E27FC236}">
                <a16:creationId xmlns:a16="http://schemas.microsoft.com/office/drawing/2014/main" xmlns="" id="{9EA72422-90A8-454F-8133-112CD2B85BEA}"/>
              </a:ext>
            </a:extLst>
          </p:cNvPr>
          <p:cNvSpPr/>
          <p:nvPr userDrawn="1"/>
        </p:nvSpPr>
        <p:spPr>
          <a:xfrm flipH="1">
            <a:off x="5937847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79" name="Полилиния: фигура 50">
            <a:extLst>
              <a:ext uri="{FF2B5EF4-FFF2-40B4-BE49-F238E27FC236}">
                <a16:creationId xmlns:a16="http://schemas.microsoft.com/office/drawing/2014/main" xmlns="" id="{3C67727D-D0D9-4CA6-99EE-0B89D465A706}"/>
              </a:ext>
            </a:extLst>
          </p:cNvPr>
          <p:cNvSpPr/>
          <p:nvPr userDrawn="1"/>
        </p:nvSpPr>
        <p:spPr>
          <a:xfrm flipH="1">
            <a:off x="5951993" y="225130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0" name="Полилиния: фигура 51">
            <a:extLst>
              <a:ext uri="{FF2B5EF4-FFF2-40B4-BE49-F238E27FC236}">
                <a16:creationId xmlns:a16="http://schemas.microsoft.com/office/drawing/2014/main" xmlns="" id="{C88A67D0-B01F-4CC8-B248-2CF85911F456}"/>
              </a:ext>
            </a:extLst>
          </p:cNvPr>
          <p:cNvSpPr/>
          <p:nvPr userDrawn="1"/>
        </p:nvSpPr>
        <p:spPr>
          <a:xfrm flipH="1">
            <a:off x="4778156" y="1565771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1" name="Полилиния: Фигура 52">
            <a:extLst>
              <a:ext uri="{FF2B5EF4-FFF2-40B4-BE49-F238E27FC236}">
                <a16:creationId xmlns:a16="http://schemas.microsoft.com/office/drawing/2014/main" xmlns="" id="{DBF6CA39-E979-4287-833E-20A9B455F7D6}"/>
              </a:ext>
            </a:extLst>
          </p:cNvPr>
          <p:cNvSpPr/>
          <p:nvPr userDrawn="1"/>
        </p:nvSpPr>
        <p:spPr>
          <a:xfrm flipH="1">
            <a:off x="3565843" y="2247823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2" name="Полилиния: фигура 53">
            <a:extLst>
              <a:ext uri="{FF2B5EF4-FFF2-40B4-BE49-F238E27FC236}">
                <a16:creationId xmlns:a16="http://schemas.microsoft.com/office/drawing/2014/main" xmlns="" id="{9EAA4E60-7510-4920-A426-5630491CFAC2}"/>
              </a:ext>
            </a:extLst>
          </p:cNvPr>
          <p:cNvSpPr/>
          <p:nvPr userDrawn="1"/>
        </p:nvSpPr>
        <p:spPr>
          <a:xfrm flipH="1">
            <a:off x="3565952" y="361339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3" name="Полилиния: Фигура 54">
            <a:extLst>
              <a:ext uri="{FF2B5EF4-FFF2-40B4-BE49-F238E27FC236}">
                <a16:creationId xmlns:a16="http://schemas.microsoft.com/office/drawing/2014/main" xmlns="" id="{322F7ECD-1942-42EE-B5E0-FC1E0206BFFD}"/>
              </a:ext>
            </a:extLst>
          </p:cNvPr>
          <p:cNvSpPr/>
          <p:nvPr userDrawn="1"/>
        </p:nvSpPr>
        <p:spPr>
          <a:xfrm flipH="1">
            <a:off x="2386318" y="2962784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4" name="Полилиния: Фигура 55">
            <a:extLst>
              <a:ext uri="{FF2B5EF4-FFF2-40B4-BE49-F238E27FC236}">
                <a16:creationId xmlns:a16="http://schemas.microsoft.com/office/drawing/2014/main" xmlns="" id="{2465D6BD-72DA-4C13-97C2-7CF8D7F2F0C4}"/>
              </a:ext>
            </a:extLst>
          </p:cNvPr>
          <p:cNvSpPr/>
          <p:nvPr userDrawn="1"/>
        </p:nvSpPr>
        <p:spPr>
          <a:xfrm flipH="1">
            <a:off x="1190302" y="3612210"/>
            <a:ext cx="204312" cy="236468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5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E7C6BEEA-1766-44A1-A28D-2E817DBF2267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1507136" y="3865003"/>
            <a:ext cx="1877575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86" name="Контент 47">
            <a:extLst>
              <a:ext uri="{FF2B5EF4-FFF2-40B4-BE49-F238E27FC236}">
                <a16:creationId xmlns:a16="http://schemas.microsoft.com/office/drawing/2014/main" xmlns="" id="{597D4D7A-8D7E-492C-8795-D491CF53B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507136" y="4447079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ru-RU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87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A7396594-2DE7-4DB9-B6B4-92F63F06EFC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889942" y="2355643"/>
            <a:ext cx="1877575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88" name="Контент 47">
            <a:extLst>
              <a:ext uri="{FF2B5EF4-FFF2-40B4-BE49-F238E27FC236}">
                <a16:creationId xmlns:a16="http://schemas.microsoft.com/office/drawing/2014/main" xmlns="" id="{CC680CF7-ED60-4FFF-B04E-B24ECDDD351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889942" y="2937719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90000"/>
              </a:lnSpc>
              <a:buNone/>
              <a:defRPr lang="ru-RU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89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042E6E66-3835-45DF-80D9-C4AFDF3401FF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107230" y="4469081"/>
            <a:ext cx="1877575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90" name="Контент 47">
            <a:extLst>
              <a:ext uri="{FF2B5EF4-FFF2-40B4-BE49-F238E27FC236}">
                <a16:creationId xmlns:a16="http://schemas.microsoft.com/office/drawing/2014/main" xmlns="" id="{A6E85C70-1784-4A0C-8897-EDE98D39BC0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107230" y="5051157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ru-RU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91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4CD55BC2-05D0-49CB-B0A5-C96ACB411B57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501941" y="4469081"/>
            <a:ext cx="1877575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92" name="Контент 47">
            <a:extLst>
              <a:ext uri="{FF2B5EF4-FFF2-40B4-BE49-F238E27FC236}">
                <a16:creationId xmlns:a16="http://schemas.microsoft.com/office/drawing/2014/main" xmlns="" id="{49DB7120-2F2C-4F89-AA8C-ABC4F3FF25F3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501941" y="5051157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ru-RU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93" name="Контен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AEB1F7BA-7D83-4C23-A72B-82DF9377E9C3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734718" y="2355643"/>
            <a:ext cx="1877575" cy="506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94" name="Контент 47">
            <a:extLst>
              <a:ext uri="{FF2B5EF4-FFF2-40B4-BE49-F238E27FC236}">
                <a16:creationId xmlns:a16="http://schemas.microsoft.com/office/drawing/2014/main" xmlns="" id="{7C32F3EB-1AC3-40E9-B66D-ADB19CC74F0F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734718" y="2937719"/>
            <a:ext cx="1877575" cy="506399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lang="ru-RU" altLang="zh-CN" sz="1400" b="0" kern="1200" dirty="0">
                <a:solidFill>
                  <a:schemeClr val="bg1"/>
                </a:solidFill>
                <a:latin typeface="+mn-lt"/>
                <a:ea typeface="+mj-ea"/>
                <a:cs typeface="+mn-cs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marL="0" lv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67E7569-B8BF-39D0-D742-EF98B83E4E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8914" y="726705"/>
            <a:ext cx="10515600" cy="1205058"/>
          </a:xfrm>
        </p:spPr>
        <p:txBody>
          <a:bodyPr rtlCol="0" anchor="t">
            <a:noAutofit/>
          </a:bodyPr>
          <a:lstStyle>
            <a:lvl1pPr algn="l">
              <a:defRPr lang="ru-RU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9FC159C7-D006-5B5F-1FEA-689C432B8C8C}"/>
              </a:ext>
            </a:extLst>
          </p:cNvPr>
          <p:cNvSpPr>
            <a:spLocks noGrp="1"/>
          </p:cNvSpPr>
          <p:nvPr>
            <p:ph type="ftr" sz="quarter" idx="46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4F0EBABD-E264-2C96-1139-289A712F35B7}"/>
              </a:ext>
            </a:extLst>
          </p:cNvPr>
          <p:cNvSpPr>
            <a:spLocks noGrp="1"/>
          </p:cNvSpPr>
          <p:nvPr>
            <p:ph type="sldNum" sz="quarter" idx="47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590880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ент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3">
            <a:extLst>
              <a:ext uri="{FF2B5EF4-FFF2-40B4-BE49-F238E27FC236}">
                <a16:creationId xmlns:a16="http://schemas.microsoft.com/office/drawing/2014/main" xmlns="" id="{12BFFCE7-C68B-4904-8795-9589C3F38FD4}"/>
              </a:ext>
            </a:extLst>
          </p:cNvPr>
          <p:cNvSpPr/>
          <p:nvPr userDrawn="1"/>
        </p:nvSpPr>
        <p:spPr>
          <a:xfrm>
            <a:off x="636161" y="5854024"/>
            <a:ext cx="2330137" cy="708120"/>
          </a:xfrm>
          <a:prstGeom prst="rect">
            <a:avLst/>
          </a:prstGeom>
          <a:solidFill>
            <a:srgbClr val="0F26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7" name="Полилиния: Фигура 19">
            <a:extLst>
              <a:ext uri="{FF2B5EF4-FFF2-40B4-BE49-F238E27FC236}">
                <a16:creationId xmlns:a16="http://schemas.microsoft.com/office/drawing/2014/main" xmlns="" id="{F38B75F8-75D4-4B41-B7C7-433032DD0A6F}"/>
              </a:ext>
            </a:extLst>
          </p:cNvPr>
          <p:cNvSpPr/>
          <p:nvPr userDrawn="1"/>
        </p:nvSpPr>
        <p:spPr>
          <a:xfrm flipH="1">
            <a:off x="769290" y="491100"/>
            <a:ext cx="1886361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8" name="Полилиния: Фигура 24">
            <a:extLst>
              <a:ext uri="{FF2B5EF4-FFF2-40B4-BE49-F238E27FC236}">
                <a16:creationId xmlns:a16="http://schemas.microsoft.com/office/drawing/2014/main" xmlns="" id="{671D1224-EDDC-4900-92DC-13608D44C524}"/>
              </a:ext>
            </a:extLst>
          </p:cNvPr>
          <p:cNvSpPr/>
          <p:nvPr userDrawn="1"/>
        </p:nvSpPr>
        <p:spPr>
          <a:xfrm flipH="1">
            <a:off x="783145" y="4057904"/>
            <a:ext cx="1886359" cy="221318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15" name="Полилиния 14">
            <a:extLst>
              <a:ext uri="{FF2B5EF4-FFF2-40B4-BE49-F238E27FC236}">
                <a16:creationId xmlns:a16="http://schemas.microsoft.com/office/drawing/2014/main" xmlns="" id="{635A9E44-4E60-1AD1-0B85-72422683B48A}"/>
              </a:ext>
            </a:extLst>
          </p:cNvPr>
          <p:cNvSpPr/>
          <p:nvPr userDrawn="1"/>
        </p:nvSpPr>
        <p:spPr>
          <a:xfrm flipH="1">
            <a:off x="0" y="3709992"/>
            <a:ext cx="1157948" cy="1502830"/>
          </a:xfrm>
          <a:custGeom>
            <a:avLst/>
            <a:gdLst>
              <a:gd name="connsiteX0" fmla="*/ 638572 w 1157948"/>
              <a:gd name="connsiteY0" fmla="*/ 0 h 1502830"/>
              <a:gd name="connsiteX1" fmla="*/ 0 w 1157948"/>
              <a:gd name="connsiteY1" fmla="*/ 378385 h 1502830"/>
              <a:gd name="connsiteX2" fmla="*/ 0 w 1157948"/>
              <a:gd name="connsiteY2" fmla="*/ 1129800 h 1502830"/>
              <a:gd name="connsiteX3" fmla="*/ 640317 w 1157948"/>
              <a:gd name="connsiteY3" fmla="*/ 1502830 h 1502830"/>
              <a:gd name="connsiteX4" fmla="*/ 1157948 w 1157948"/>
              <a:gd name="connsiteY4" fmla="*/ 1200968 h 1502830"/>
              <a:gd name="connsiteX5" fmla="*/ 1157948 w 1157948"/>
              <a:gd name="connsiteY5" fmla="*/ 304639 h 15028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57948" h="1502830">
                <a:moveTo>
                  <a:pt x="638572" y="0"/>
                </a:moveTo>
                <a:lnTo>
                  <a:pt x="0" y="378385"/>
                </a:lnTo>
                <a:lnTo>
                  <a:pt x="0" y="1129800"/>
                </a:lnTo>
                <a:lnTo>
                  <a:pt x="640317" y="1502830"/>
                </a:lnTo>
                <a:lnTo>
                  <a:pt x="1157948" y="1200968"/>
                </a:lnTo>
                <a:lnTo>
                  <a:pt x="1157948" y="304639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noProof="0" dirty="0"/>
          </a:p>
        </p:txBody>
      </p:sp>
      <p:sp>
        <p:nvSpPr>
          <p:cNvPr id="21" name="Подзаголовок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0C7786BA-5E56-47AA-AE47-4EC07A0D4FA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550705" y="3625598"/>
            <a:ext cx="2653545" cy="587964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/>
              <a:t>Образец заголовка </a:t>
            </a:r>
          </a:p>
        </p:txBody>
      </p:sp>
      <p:sp>
        <p:nvSpPr>
          <p:cNvPr id="23" name="Контент 47">
            <a:extLst>
              <a:ext uri="{FF2B5EF4-FFF2-40B4-BE49-F238E27FC236}">
                <a16:creationId xmlns:a16="http://schemas.microsoft.com/office/drawing/2014/main" xmlns="" id="{880214CF-87DD-476A-9B2E-A58DB313A61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550705" y="4246516"/>
            <a:ext cx="2653545" cy="1727103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 </a:t>
            </a:r>
          </a:p>
        </p:txBody>
      </p:sp>
      <p:sp>
        <p:nvSpPr>
          <p:cNvPr id="37" name="Рисунок">
            <a:extLst>
              <a:ext uri="{FF2B5EF4-FFF2-40B4-BE49-F238E27FC236}">
                <a16:creationId xmlns:a16="http://schemas.microsoft.com/office/drawing/2014/main" xmlns="" id="{264CF63C-079E-41AA-AA9A-762A765E699F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788170" y="2296125"/>
            <a:ext cx="1886360" cy="2144668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lang="ru-RU" sz="10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/>
              <a:t>Щелкните значок, чтобы добавить фото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xmlns="" id="{D041C638-CBB8-1159-9AF8-B5D14CC7B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0704" y="1690878"/>
            <a:ext cx="6599429" cy="1325563"/>
          </a:xfrm>
        </p:spPr>
        <p:txBody>
          <a:bodyPr rtlCol="0" anchor="b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8" name="Подзаголовок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3C2C4001-E56F-4174-01AA-4630360BFF4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811506" y="3625598"/>
            <a:ext cx="2653545" cy="587964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/>
              <a:t>Образец заголовка </a:t>
            </a:r>
          </a:p>
        </p:txBody>
      </p:sp>
      <p:sp>
        <p:nvSpPr>
          <p:cNvPr id="20" name="Контент 47">
            <a:extLst>
              <a:ext uri="{FF2B5EF4-FFF2-40B4-BE49-F238E27FC236}">
                <a16:creationId xmlns:a16="http://schemas.microsoft.com/office/drawing/2014/main" xmlns="" id="{02DFC856-C546-62E9-220F-7A668D34905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811506" y="4246516"/>
            <a:ext cx="2653545" cy="1727103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 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507335A-F59E-2A6C-D2D6-F10391DA8D69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613646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Контент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олилиния 14">
            <a:extLst>
              <a:ext uri="{FF2B5EF4-FFF2-40B4-BE49-F238E27FC236}">
                <a16:creationId xmlns:a16="http://schemas.microsoft.com/office/drawing/2014/main" xmlns="" id="{F946AB17-3782-8412-C51A-DE10A0637453}"/>
              </a:ext>
            </a:extLst>
          </p:cNvPr>
          <p:cNvSpPr/>
          <p:nvPr userDrawn="1"/>
        </p:nvSpPr>
        <p:spPr>
          <a:xfrm>
            <a:off x="0" y="2860787"/>
            <a:ext cx="2361029" cy="3676532"/>
          </a:xfrm>
          <a:custGeom>
            <a:avLst/>
            <a:gdLst>
              <a:gd name="connsiteX0" fmla="*/ 773997 w 2361029"/>
              <a:gd name="connsiteY0" fmla="*/ 0 h 3676532"/>
              <a:gd name="connsiteX1" fmla="*/ 2361029 w 2361029"/>
              <a:gd name="connsiteY1" fmla="*/ 925683 h 3676532"/>
              <a:gd name="connsiteX2" fmla="*/ 2361029 w 2361029"/>
              <a:gd name="connsiteY2" fmla="*/ 2763949 h 3676532"/>
              <a:gd name="connsiteX3" fmla="*/ 769661 w 2361029"/>
              <a:gd name="connsiteY3" fmla="*/ 3676532 h 3676532"/>
              <a:gd name="connsiteX4" fmla="*/ 0 w 2361029"/>
              <a:gd name="connsiteY4" fmla="*/ 3234717 h 3676532"/>
              <a:gd name="connsiteX5" fmla="*/ 0 w 2361029"/>
              <a:gd name="connsiteY5" fmla="*/ 446885 h 36765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61029" h="3676532">
                <a:moveTo>
                  <a:pt x="773997" y="0"/>
                </a:moveTo>
                <a:lnTo>
                  <a:pt x="2361029" y="925683"/>
                </a:lnTo>
                <a:lnTo>
                  <a:pt x="2361029" y="2763949"/>
                </a:lnTo>
                <a:lnTo>
                  <a:pt x="769661" y="3676532"/>
                </a:lnTo>
                <a:lnTo>
                  <a:pt x="0" y="3234717"/>
                </a:lnTo>
                <a:lnTo>
                  <a:pt x="0" y="446885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6" name="Полилиния 15">
            <a:extLst>
              <a:ext uri="{FF2B5EF4-FFF2-40B4-BE49-F238E27FC236}">
                <a16:creationId xmlns:a16="http://schemas.microsoft.com/office/drawing/2014/main" xmlns="" id="{2BA5A58B-9440-7DAB-E7D7-3143B049FBAC}"/>
              </a:ext>
            </a:extLst>
          </p:cNvPr>
          <p:cNvSpPr/>
          <p:nvPr userDrawn="1"/>
        </p:nvSpPr>
        <p:spPr>
          <a:xfrm flipH="1">
            <a:off x="1014233" y="5253270"/>
            <a:ext cx="1710765" cy="1593273"/>
          </a:xfrm>
          <a:custGeom>
            <a:avLst/>
            <a:gdLst>
              <a:gd name="connsiteX0" fmla="*/ 852873 w 1710765"/>
              <a:gd name="connsiteY0" fmla="*/ 0 h 1593273"/>
              <a:gd name="connsiteX1" fmla="*/ 0 w 1710765"/>
              <a:gd name="connsiteY1" fmla="*/ 494134 h 1593273"/>
              <a:gd name="connsiteX2" fmla="*/ 0 w 1710765"/>
              <a:gd name="connsiteY2" fmla="*/ 1475410 h 1593273"/>
              <a:gd name="connsiteX3" fmla="*/ 206916 w 1710765"/>
              <a:gd name="connsiteY3" fmla="*/ 1593273 h 1593273"/>
              <a:gd name="connsiteX4" fmla="*/ 1502835 w 1710765"/>
              <a:gd name="connsiteY4" fmla="*/ 1593273 h 1593273"/>
              <a:gd name="connsiteX5" fmla="*/ 1709418 w 1710765"/>
              <a:gd name="connsiteY5" fmla="*/ 1475480 h 1593273"/>
              <a:gd name="connsiteX6" fmla="*/ 1710407 w 1710765"/>
              <a:gd name="connsiteY6" fmla="*/ 491803 h 15932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10765" h="1593273">
                <a:moveTo>
                  <a:pt x="852873" y="0"/>
                </a:moveTo>
                <a:lnTo>
                  <a:pt x="0" y="494134"/>
                </a:lnTo>
                <a:lnTo>
                  <a:pt x="0" y="1475410"/>
                </a:lnTo>
                <a:lnTo>
                  <a:pt x="206916" y="1593273"/>
                </a:lnTo>
                <a:lnTo>
                  <a:pt x="1502835" y="1593273"/>
                </a:lnTo>
                <a:lnTo>
                  <a:pt x="1709418" y="1475480"/>
                </a:lnTo>
                <a:cubicBezTo>
                  <a:pt x="1707864" y="1146834"/>
                  <a:pt x="1711961" y="820449"/>
                  <a:pt x="1710407" y="491803"/>
                </a:cubicBezTo>
                <a:close/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22" name="Объек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95ADF367-2619-4E00-AB82-8FFF41D0E5C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271609" y="1025236"/>
            <a:ext cx="5162709" cy="420683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23" name="Объект 47">
            <a:extLst>
              <a:ext uri="{FF2B5EF4-FFF2-40B4-BE49-F238E27FC236}">
                <a16:creationId xmlns:a16="http://schemas.microsoft.com/office/drawing/2014/main" xmlns="" id="{8CEB04CE-793E-47B4-8D80-9B82864F2CD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271608" y="1469069"/>
            <a:ext cx="5162709" cy="1506166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24" name="Объек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067BF8FD-2643-4122-BE3E-63F413244EC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5271609" y="2984685"/>
            <a:ext cx="5162709" cy="420683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26" name="Объек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02260D10-FEA1-48A7-B544-FAEEAECF5DE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271607" y="4597473"/>
            <a:ext cx="5162709" cy="421399"/>
          </a:xfrm>
          <a:prstGeom prst="rect">
            <a:avLst/>
          </a:prstGeom>
        </p:spPr>
        <p:txBody>
          <a:bodyPr rtlCol="0" anchor="b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1" i="0">
                <a:solidFill>
                  <a:schemeClr val="bg1"/>
                </a:solidFill>
                <a:latin typeface="+mn-lt"/>
                <a:cs typeface="Posterama" panose="020B0504020200020000" pitchFamily="34" charset="0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20" name="Объект 47">
            <a:extLst>
              <a:ext uri="{FF2B5EF4-FFF2-40B4-BE49-F238E27FC236}">
                <a16:creationId xmlns:a16="http://schemas.microsoft.com/office/drawing/2014/main" xmlns="" id="{64584B30-8BCF-4D75-8A6C-FD82347CC7B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71608" y="3419684"/>
            <a:ext cx="5162709" cy="1177789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28" name="Объект 47">
            <a:extLst>
              <a:ext uri="{FF2B5EF4-FFF2-40B4-BE49-F238E27FC236}">
                <a16:creationId xmlns:a16="http://schemas.microsoft.com/office/drawing/2014/main" xmlns="" id="{A4A25056-27FA-4039-ACFA-6624F778712A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71608" y="5041922"/>
            <a:ext cx="5162709" cy="1635938"/>
          </a:xfrm>
          <a:prstGeom prst="rect">
            <a:avLst/>
          </a:prstGeom>
        </p:spPr>
        <p:txBody>
          <a:bodyPr rtlCol="0">
            <a:noAutofit/>
          </a:bodyPr>
          <a:lstStyle>
            <a:lvl1pPr marL="228600" indent="-228600" algn="l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lang="ru-RU" sz="14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27" name="Полилиния: Фигура 24">
            <a:extLst>
              <a:ext uri="{FF2B5EF4-FFF2-40B4-BE49-F238E27FC236}">
                <a16:creationId xmlns:a16="http://schemas.microsoft.com/office/drawing/2014/main" xmlns="" id="{A23F9759-CF52-CE45-5E22-9678534685A7}"/>
              </a:ext>
            </a:extLst>
          </p:cNvPr>
          <p:cNvSpPr/>
          <p:nvPr userDrawn="1"/>
        </p:nvSpPr>
        <p:spPr>
          <a:xfrm flipH="1">
            <a:off x="2631891" y="4699053"/>
            <a:ext cx="668814" cy="784693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5D84FCC1-368D-680C-31AA-597C3AAF42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665" y="707105"/>
            <a:ext cx="3994173" cy="2277580"/>
          </a:xfrm>
        </p:spPr>
        <p:txBody>
          <a:bodyPr rtlCol="0" anchor="t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18" name="Рисунок 2">
            <a:extLst>
              <a:ext uri="{FF2B5EF4-FFF2-40B4-BE49-F238E27FC236}">
                <a16:creationId xmlns:a16="http://schemas.microsoft.com/office/drawing/2014/main" xmlns="" id="{E53E8C9F-CD73-30CD-1F24-20F2E6149D58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4734172" y="1141669"/>
            <a:ext cx="507778" cy="565882"/>
          </a:xfrm>
        </p:spPr>
        <p:txBody>
          <a:bodyPr lIns="0" rIns="0" rtlCol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ru-RU"/>
            </a:pPr>
            <a:r>
              <a:rPr lang="ru-RU"/>
              <a:t>Щелкните значок, чтобы добавить фото</a:t>
            </a:r>
            <a:endParaRPr lang="ru-RU" dirty="0"/>
          </a:p>
        </p:txBody>
      </p:sp>
      <p:sp>
        <p:nvSpPr>
          <p:cNvPr id="19" name="Рисунок 2">
            <a:extLst>
              <a:ext uri="{FF2B5EF4-FFF2-40B4-BE49-F238E27FC236}">
                <a16:creationId xmlns:a16="http://schemas.microsoft.com/office/drawing/2014/main" xmlns="" id="{CE61E189-349E-0076-EA43-7BCB6E24CE86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4724705" y="3105650"/>
            <a:ext cx="536270" cy="565882"/>
          </a:xfrm>
        </p:spPr>
        <p:txBody>
          <a:bodyPr lIns="0" rIns="0" rtlCol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ru-RU"/>
            </a:pPr>
            <a:r>
              <a:rPr lang="ru-RU"/>
              <a:t>Щелкните значок, чтобы добавить фото</a:t>
            </a:r>
            <a:endParaRPr lang="ru-RU" dirty="0"/>
          </a:p>
        </p:txBody>
      </p:sp>
      <p:sp>
        <p:nvSpPr>
          <p:cNvPr id="21" name="Рисунок 2">
            <a:extLst>
              <a:ext uri="{FF2B5EF4-FFF2-40B4-BE49-F238E27FC236}">
                <a16:creationId xmlns:a16="http://schemas.microsoft.com/office/drawing/2014/main" xmlns="" id="{68B04572-5D47-C3DF-CDEA-15EC646EA8FE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4714069" y="4716041"/>
            <a:ext cx="536270" cy="565882"/>
          </a:xfrm>
        </p:spPr>
        <p:txBody>
          <a:bodyPr lIns="0" rIns="0" rtlCol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ru-RU" sz="800">
                <a:latin typeface="Abadi" panose="020B0604020104020204" pitchFamily="34" charset="0"/>
              </a:defRPr>
            </a:lvl1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ru-RU"/>
            </a:pPr>
            <a:r>
              <a:rPr lang="ru-RU"/>
              <a:t>Щелкните значок, чтобы добавить фото</a:t>
            </a: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2446A453-65E1-B688-A3F9-EA0AA347DDEA}"/>
              </a:ext>
            </a:extLst>
          </p:cNvPr>
          <p:cNvSpPr>
            <a:spLocks noGrp="1"/>
          </p:cNvSpPr>
          <p:nvPr>
            <p:ph type="sldNum" sz="quarter" idx="40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2662113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вод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47">
            <a:extLst>
              <a:ext uri="{FF2B5EF4-FFF2-40B4-BE49-F238E27FC236}">
                <a16:creationId xmlns:a16="http://schemas.microsoft.com/office/drawing/2014/main" xmlns="" id="{3EDD8D3E-653B-4A9E-9868-3B013A65FE9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7493157" y="529148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  <p:txBody>
          <a:bodyPr rtlCol="0" anchor="ctr">
            <a:noAutofit/>
          </a:bodyPr>
          <a:lstStyle>
            <a:lvl1pPr marL="0" indent="0" algn="ctr">
              <a:buNone/>
              <a:defRPr lang="ru-RU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en-US"/>
          </a:p>
        </p:txBody>
      </p:sp>
      <p:sp>
        <p:nvSpPr>
          <p:cNvPr id="18" name="Объект 47">
            <a:extLst>
              <a:ext uri="{FF2B5EF4-FFF2-40B4-BE49-F238E27FC236}">
                <a16:creationId xmlns:a16="http://schemas.microsoft.com/office/drawing/2014/main" xmlns="" id="{DD4E6A9F-7400-917B-6A6B-6BAB445E85F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17427" y="3253120"/>
            <a:ext cx="4959822" cy="2007158"/>
          </a:xfrm>
          <a:prstGeom prst="rect">
            <a:avLst/>
          </a:prstGeom>
        </p:spPr>
        <p:txBody>
          <a:bodyPr rtlCol="0">
            <a:noAutofit/>
          </a:bodyPr>
          <a:lstStyle>
            <a:lvl1pPr marL="0" indent="0">
              <a:lnSpc>
                <a:spcPct val="100000"/>
              </a:lnSpc>
              <a:buNone/>
              <a:defRPr lang="ru-RU" sz="1500" b="0">
                <a:solidFill>
                  <a:schemeClr val="bg1"/>
                </a:solidFill>
                <a:latin typeface="+mn-lt"/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Щелкните, чтобы изменить стили текста образца слайда </a:t>
            </a:r>
          </a:p>
        </p:txBody>
      </p:sp>
      <p:sp>
        <p:nvSpPr>
          <p:cNvPr id="19" name="Полилиния: Форма 25">
            <a:extLst>
              <a:ext uri="{FF2B5EF4-FFF2-40B4-BE49-F238E27FC236}">
                <a16:creationId xmlns:a16="http://schemas.microsoft.com/office/drawing/2014/main" xmlns="" id="{D7BBD3E8-D5DD-C21F-3792-4880373CCDCC}"/>
              </a:ext>
            </a:extLst>
          </p:cNvPr>
          <p:cNvSpPr/>
          <p:nvPr userDrawn="1"/>
        </p:nvSpPr>
        <p:spPr>
          <a:xfrm flipH="1">
            <a:off x="7400972" y="4594440"/>
            <a:ext cx="1347680" cy="1581179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  <a:gd name="connsiteX0" fmla="*/ 2187388 w 4387647"/>
              <a:gd name="connsiteY0" fmla="*/ 0 h 5032188"/>
              <a:gd name="connsiteX1" fmla="*/ 4386729 w 4387647"/>
              <a:gd name="connsiteY1" fmla="*/ 1261035 h 5032188"/>
              <a:gd name="connsiteX2" fmla="*/ 4384192 w 4387647"/>
              <a:gd name="connsiteY2" fmla="*/ 3783287 h 5032188"/>
              <a:gd name="connsiteX3" fmla="*/ 2193365 w 4387647"/>
              <a:gd name="connsiteY3" fmla="*/ 5032188 h 5032188"/>
              <a:gd name="connsiteX4" fmla="*/ 0 w 4387647"/>
              <a:gd name="connsiteY4" fmla="*/ 3783106 h 5032188"/>
              <a:gd name="connsiteX5" fmla="*/ 0 w 4387647"/>
              <a:gd name="connsiteY5" fmla="*/ 1267012 h 5032188"/>
              <a:gd name="connsiteX6" fmla="*/ 2187388 w 4387647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7647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80208" y="2940604"/>
                  <a:pt x="4384192" y="3783287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20" name="Полилиния: Фигура 11">
            <a:extLst>
              <a:ext uri="{FF2B5EF4-FFF2-40B4-BE49-F238E27FC236}">
                <a16:creationId xmlns:a16="http://schemas.microsoft.com/office/drawing/2014/main" xmlns="" id="{FC461D80-0CAC-62E5-726A-63B48BEF3F25}"/>
              </a:ext>
            </a:extLst>
          </p:cNvPr>
          <p:cNvSpPr/>
          <p:nvPr userDrawn="1"/>
        </p:nvSpPr>
        <p:spPr>
          <a:xfrm>
            <a:off x="6521016" y="4772906"/>
            <a:ext cx="663381" cy="75892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xmlns="" id="{D4944167-AFE9-AE61-AF44-B9AEE24D1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27" y="2497488"/>
            <a:ext cx="9823998" cy="1325563"/>
          </a:xfrm>
        </p:spPr>
        <p:txBody>
          <a:bodyPr rtlCol="0" anchor="t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47268D53-92DA-7335-4DAB-83485CAF3FE9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F9FCB16-3643-AB04-D20E-A14FFE07F67C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/>
        <p:txBody>
          <a:bodyPr rtlCol="0">
            <a:noAutofit/>
          </a:bodyPr>
          <a:lstStyle>
            <a:defPPr>
              <a:defRPr lang="ru-RU"/>
            </a:def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</p:spTree>
    <p:extLst>
      <p:ext uri="{BB962C8B-B14F-4D97-AF65-F5344CB8AC3E}">
        <p14:creationId xmlns:p14="http://schemas.microsoft.com/office/powerpoint/2010/main" val="32132766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асиб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Полилиния 46">
            <a:extLst>
              <a:ext uri="{FF2B5EF4-FFF2-40B4-BE49-F238E27FC236}">
                <a16:creationId xmlns:a16="http://schemas.microsoft.com/office/drawing/2014/main" xmlns="" id="{39B50CEE-D9F9-B5CD-C274-BEAA5EAB37E3}"/>
              </a:ext>
            </a:extLst>
          </p:cNvPr>
          <p:cNvSpPr/>
          <p:nvPr userDrawn="1"/>
        </p:nvSpPr>
        <p:spPr>
          <a:xfrm>
            <a:off x="410352" y="12435"/>
            <a:ext cx="1455521" cy="1019127"/>
          </a:xfrm>
          <a:custGeom>
            <a:avLst/>
            <a:gdLst>
              <a:gd name="connsiteX0" fmla="*/ 219223 w 1455521"/>
              <a:gd name="connsiteY0" fmla="*/ 0 h 1019127"/>
              <a:gd name="connsiteX1" fmla="*/ 1236298 w 1455521"/>
              <a:gd name="connsiteY1" fmla="*/ 0 h 1019127"/>
              <a:gd name="connsiteX2" fmla="*/ 1455521 w 1455521"/>
              <a:gd name="connsiteY2" fmla="*/ 385779 h 1019127"/>
              <a:gd name="connsiteX3" fmla="*/ 1095615 w 1455521"/>
              <a:gd name="connsiteY3" fmla="*/ 1019127 h 1019127"/>
              <a:gd name="connsiteX4" fmla="*/ 359906 w 1455521"/>
              <a:gd name="connsiteY4" fmla="*/ 1019127 h 1019127"/>
              <a:gd name="connsiteX5" fmla="*/ 0 w 1455521"/>
              <a:gd name="connsiteY5" fmla="*/ 385779 h 1019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1019127">
                <a:moveTo>
                  <a:pt x="219223" y="0"/>
                </a:moveTo>
                <a:lnTo>
                  <a:pt x="1236298" y="0"/>
                </a:lnTo>
                <a:lnTo>
                  <a:pt x="1455521" y="385779"/>
                </a:lnTo>
                <a:lnTo>
                  <a:pt x="1095615" y="1019127"/>
                </a:lnTo>
                <a:lnTo>
                  <a:pt x="359906" y="1019127"/>
                </a:lnTo>
                <a:lnTo>
                  <a:pt x="0" y="38577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9" name="Шестиугольник 15">
            <a:extLst>
              <a:ext uri="{FF2B5EF4-FFF2-40B4-BE49-F238E27FC236}">
                <a16:creationId xmlns:a16="http://schemas.microsoft.com/office/drawing/2014/main" xmlns="" id="{93831F6E-A0DA-46E5-AF13-ED5D9ABF108D}"/>
              </a:ext>
            </a:extLst>
          </p:cNvPr>
          <p:cNvSpPr/>
          <p:nvPr userDrawn="1"/>
        </p:nvSpPr>
        <p:spPr>
          <a:xfrm>
            <a:off x="1579486" y="450004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0" name="Шестиугольник 17">
            <a:extLst>
              <a:ext uri="{FF2B5EF4-FFF2-40B4-BE49-F238E27FC236}">
                <a16:creationId xmlns:a16="http://schemas.microsoft.com/office/drawing/2014/main" xmlns="" id="{18B06ECC-5FA7-4ACA-86BF-694240D0C05B}"/>
              </a:ext>
            </a:extLst>
          </p:cNvPr>
          <p:cNvSpPr/>
          <p:nvPr userDrawn="1"/>
        </p:nvSpPr>
        <p:spPr>
          <a:xfrm>
            <a:off x="412218" y="113647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1" name="Шестиугольник 19">
            <a:extLst>
              <a:ext uri="{FF2B5EF4-FFF2-40B4-BE49-F238E27FC236}">
                <a16:creationId xmlns:a16="http://schemas.microsoft.com/office/drawing/2014/main" xmlns="" id="{089AA305-8FFC-46A5-B806-D5D78320D0CD}"/>
              </a:ext>
            </a:extLst>
          </p:cNvPr>
          <p:cNvSpPr/>
          <p:nvPr userDrawn="1"/>
        </p:nvSpPr>
        <p:spPr>
          <a:xfrm>
            <a:off x="1580070" y="1812437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2" name="Шестиугольник 21">
            <a:extLst>
              <a:ext uri="{FF2B5EF4-FFF2-40B4-BE49-F238E27FC236}">
                <a16:creationId xmlns:a16="http://schemas.microsoft.com/office/drawing/2014/main" xmlns="" id="{DB2D65ED-32BC-44B2-92F3-E16717051CA1}"/>
              </a:ext>
            </a:extLst>
          </p:cNvPr>
          <p:cNvSpPr/>
          <p:nvPr userDrawn="1"/>
        </p:nvSpPr>
        <p:spPr>
          <a:xfrm>
            <a:off x="3953772" y="4582171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44" name="Полилиния 43">
            <a:extLst>
              <a:ext uri="{FF2B5EF4-FFF2-40B4-BE49-F238E27FC236}">
                <a16:creationId xmlns:a16="http://schemas.microsoft.com/office/drawing/2014/main" xmlns="" id="{6100186E-95B0-AB29-6F1D-DBFBAA566DB2}"/>
              </a:ext>
            </a:extLst>
          </p:cNvPr>
          <p:cNvSpPr/>
          <p:nvPr userDrawn="1"/>
        </p:nvSpPr>
        <p:spPr>
          <a:xfrm>
            <a:off x="3955762" y="5952136"/>
            <a:ext cx="1455521" cy="932559"/>
          </a:xfrm>
          <a:custGeom>
            <a:avLst/>
            <a:gdLst>
              <a:gd name="connsiteX0" fmla="*/ 359906 w 1455521"/>
              <a:gd name="connsiteY0" fmla="*/ 0 h 932559"/>
              <a:gd name="connsiteX1" fmla="*/ 1095615 w 1455521"/>
              <a:gd name="connsiteY1" fmla="*/ 0 h 932559"/>
              <a:gd name="connsiteX2" fmla="*/ 1455521 w 1455521"/>
              <a:gd name="connsiteY2" fmla="*/ 633348 h 932559"/>
              <a:gd name="connsiteX3" fmla="*/ 1285492 w 1455521"/>
              <a:gd name="connsiteY3" fmla="*/ 932559 h 932559"/>
              <a:gd name="connsiteX4" fmla="*/ 170030 w 1455521"/>
              <a:gd name="connsiteY4" fmla="*/ 932559 h 932559"/>
              <a:gd name="connsiteX5" fmla="*/ 0 w 1455521"/>
              <a:gd name="connsiteY5" fmla="*/ 633348 h 932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32559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285492" y="932559"/>
                </a:lnTo>
                <a:lnTo>
                  <a:pt x="170030" y="932559"/>
                </a:lnTo>
                <a:lnTo>
                  <a:pt x="0" y="633348"/>
                </a:lnTo>
                <a:close/>
              </a:path>
            </a:pathLst>
          </a:cu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4" name="Шестиугольник 27">
            <a:extLst>
              <a:ext uri="{FF2B5EF4-FFF2-40B4-BE49-F238E27FC236}">
                <a16:creationId xmlns:a16="http://schemas.microsoft.com/office/drawing/2014/main" xmlns="" id="{5275D449-7441-440B-8584-96D25256F24D}"/>
              </a:ext>
            </a:extLst>
          </p:cNvPr>
          <p:cNvSpPr/>
          <p:nvPr userDrawn="1"/>
        </p:nvSpPr>
        <p:spPr>
          <a:xfrm>
            <a:off x="2783996" y="524544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5" name="Шестиугольник 28">
            <a:extLst>
              <a:ext uri="{FF2B5EF4-FFF2-40B4-BE49-F238E27FC236}">
                <a16:creationId xmlns:a16="http://schemas.microsoft.com/office/drawing/2014/main" xmlns="" id="{94CFCD79-F5CD-4175-96DE-1AC2E1999DB6}"/>
              </a:ext>
            </a:extLst>
          </p:cNvPr>
          <p:cNvSpPr/>
          <p:nvPr userDrawn="1"/>
        </p:nvSpPr>
        <p:spPr>
          <a:xfrm>
            <a:off x="2767144" y="3880620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43" name="Полилиния 42">
            <a:extLst>
              <a:ext uri="{FF2B5EF4-FFF2-40B4-BE49-F238E27FC236}">
                <a16:creationId xmlns:a16="http://schemas.microsoft.com/office/drawing/2014/main" xmlns="" id="{C8667104-E096-23C3-4C2C-5277C2AF5C57}"/>
              </a:ext>
            </a:extLst>
          </p:cNvPr>
          <p:cNvSpPr/>
          <p:nvPr userDrawn="1"/>
        </p:nvSpPr>
        <p:spPr>
          <a:xfrm>
            <a:off x="3702" y="448131"/>
            <a:ext cx="678871" cy="1266696"/>
          </a:xfrm>
          <a:custGeom>
            <a:avLst/>
            <a:gdLst>
              <a:gd name="connsiteX0" fmla="*/ 0 w 678871"/>
              <a:gd name="connsiteY0" fmla="*/ 0 h 1266696"/>
              <a:gd name="connsiteX1" fmla="*/ 318965 w 678871"/>
              <a:gd name="connsiteY1" fmla="*/ 0 h 1266696"/>
              <a:gd name="connsiteX2" fmla="*/ 678871 w 678871"/>
              <a:gd name="connsiteY2" fmla="*/ 633348 h 1266696"/>
              <a:gd name="connsiteX3" fmla="*/ 318965 w 678871"/>
              <a:gd name="connsiteY3" fmla="*/ 1266696 h 1266696"/>
              <a:gd name="connsiteX4" fmla="*/ 0 w 678871"/>
              <a:gd name="connsiteY4" fmla="*/ 1266696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8871" h="1266696">
                <a:moveTo>
                  <a:pt x="0" y="0"/>
                </a:moveTo>
                <a:lnTo>
                  <a:pt x="318965" y="0"/>
                </a:lnTo>
                <a:lnTo>
                  <a:pt x="678871" y="633348"/>
                </a:lnTo>
                <a:lnTo>
                  <a:pt x="318965" y="1266696"/>
                </a:lnTo>
                <a:lnTo>
                  <a:pt x="0" y="1266696"/>
                </a:lnTo>
                <a:close/>
              </a:path>
            </a:pathLst>
          </a:cu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18" name="Шестиугольник 31">
            <a:extLst>
              <a:ext uri="{FF2B5EF4-FFF2-40B4-BE49-F238E27FC236}">
                <a16:creationId xmlns:a16="http://schemas.microsoft.com/office/drawing/2014/main" xmlns="" id="{61BB4AB0-7C5C-4697-A25B-0AFD8754AB52}"/>
              </a:ext>
            </a:extLst>
          </p:cNvPr>
          <p:cNvSpPr/>
          <p:nvPr userDrawn="1"/>
        </p:nvSpPr>
        <p:spPr>
          <a:xfrm>
            <a:off x="1580353" y="3182793"/>
            <a:ext cx="1455521" cy="1266696"/>
          </a:xfrm>
          <a:prstGeom prst="hexagon">
            <a:avLst>
              <a:gd name="adj" fmla="val 28413"/>
              <a:gd name="vf" fmla="val 115470"/>
            </a:avLst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46" name="Полилиния 45">
            <a:extLst>
              <a:ext uri="{FF2B5EF4-FFF2-40B4-BE49-F238E27FC236}">
                <a16:creationId xmlns:a16="http://schemas.microsoft.com/office/drawing/2014/main" xmlns="" id="{2363FF00-E570-D743-258E-E9FEF4F02A08}"/>
              </a:ext>
            </a:extLst>
          </p:cNvPr>
          <p:cNvSpPr/>
          <p:nvPr userDrawn="1"/>
        </p:nvSpPr>
        <p:spPr>
          <a:xfrm>
            <a:off x="6334981" y="5962237"/>
            <a:ext cx="1455521" cy="901561"/>
          </a:xfrm>
          <a:custGeom>
            <a:avLst/>
            <a:gdLst>
              <a:gd name="connsiteX0" fmla="*/ 359906 w 1455521"/>
              <a:gd name="connsiteY0" fmla="*/ 0 h 901561"/>
              <a:gd name="connsiteX1" fmla="*/ 1095615 w 1455521"/>
              <a:gd name="connsiteY1" fmla="*/ 0 h 901561"/>
              <a:gd name="connsiteX2" fmla="*/ 1455521 w 1455521"/>
              <a:gd name="connsiteY2" fmla="*/ 633348 h 901561"/>
              <a:gd name="connsiteX3" fmla="*/ 1303107 w 1455521"/>
              <a:gd name="connsiteY3" fmla="*/ 901561 h 901561"/>
              <a:gd name="connsiteX4" fmla="*/ 152415 w 1455521"/>
              <a:gd name="connsiteY4" fmla="*/ 901561 h 901561"/>
              <a:gd name="connsiteX5" fmla="*/ 0 w 1455521"/>
              <a:gd name="connsiteY5" fmla="*/ 633348 h 9015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55521" h="901561">
                <a:moveTo>
                  <a:pt x="359906" y="0"/>
                </a:moveTo>
                <a:lnTo>
                  <a:pt x="1095615" y="0"/>
                </a:lnTo>
                <a:lnTo>
                  <a:pt x="1455521" y="633348"/>
                </a:lnTo>
                <a:lnTo>
                  <a:pt x="1303107" y="901561"/>
                </a:lnTo>
                <a:lnTo>
                  <a:pt x="152415" y="901561"/>
                </a:lnTo>
                <a:lnTo>
                  <a:pt x="0" y="633348"/>
                </a:lnTo>
                <a:close/>
              </a:path>
            </a:pathLst>
          </a:custGeom>
          <a:noFill/>
          <a:ln w="19050">
            <a:solidFill>
              <a:srgbClr val="9843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  <p:sp>
        <p:nvSpPr>
          <p:cNvPr id="28" name="Объект 47">
            <a:extLst>
              <a:ext uri="{FF2B5EF4-FFF2-40B4-BE49-F238E27FC236}">
                <a16:creationId xmlns:a16="http://schemas.microsoft.com/office/drawing/2014/main" xmlns="" id="{073CD90F-1E45-47EC-B558-D5F638F5FE6F}"/>
              </a:ext>
            </a:extLst>
          </p:cNvPr>
          <p:cNvSpPr>
            <a:spLocks noGrp="1"/>
          </p:cNvSpPr>
          <p:nvPr>
            <p:ph type="pic" sz="quarter" idx="48"/>
          </p:nvPr>
        </p:nvSpPr>
        <p:spPr>
          <a:xfrm>
            <a:off x="2754948" y="250209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 rtlCol="0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29" name="Объект 47">
            <a:extLst>
              <a:ext uri="{FF2B5EF4-FFF2-40B4-BE49-F238E27FC236}">
                <a16:creationId xmlns:a16="http://schemas.microsoft.com/office/drawing/2014/main" xmlns="" id="{9A501203-35D0-41A5-A2A4-9F05FAB495C4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91110" y="2493385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>
            <a:noFill/>
          </a:ln>
        </p:spPr>
        <p:txBody>
          <a:bodyPr rtlCol="0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30" name="Объект 47">
            <a:extLst>
              <a:ext uri="{FF2B5EF4-FFF2-40B4-BE49-F238E27FC236}">
                <a16:creationId xmlns:a16="http://schemas.microsoft.com/office/drawing/2014/main" xmlns="" id="{1FA62038-8BB7-45FD-896E-34738A5578B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5151412" y="5238680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 rtlCol="0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31" name="Объект 47">
            <a:extLst>
              <a:ext uri="{FF2B5EF4-FFF2-40B4-BE49-F238E27FC236}">
                <a16:creationId xmlns:a16="http://schemas.microsoft.com/office/drawing/2014/main" xmlns="" id="{9A7E0EE6-5885-489B-81A9-65DBC001693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3948599" y="3194928"/>
            <a:ext cx="1465840" cy="1289394"/>
          </a:xfrm>
          <a:prstGeom prst="hexagon">
            <a:avLst>
              <a:gd name="adj" fmla="val 28349"/>
              <a:gd name="vf" fmla="val 115470"/>
            </a:avLst>
          </a:prstGeom>
          <a:ln w="12700">
            <a:noFill/>
          </a:ln>
        </p:spPr>
        <p:txBody>
          <a:bodyPr rtlCol="0">
            <a:noAutofit/>
          </a:bodyPr>
          <a:lstStyle>
            <a:lvl1pPr marL="0" indent="0" algn="l">
              <a:buFontTx/>
              <a:buNone/>
              <a:defRPr lang="ru-RU" sz="1050">
                <a:solidFill>
                  <a:schemeClr val="bg1"/>
                </a:solidFill>
              </a:defRPr>
            </a:lvl1pPr>
          </a:lstStyle>
          <a:p>
            <a:pPr rtl="0"/>
            <a:r>
              <a:rPr lang="ru-RU"/>
              <a:t>Щелкните значок, чтобы добавить фото</a:t>
            </a:r>
            <a:endParaRPr lang="ru-RU" altLang="zh-CN" dirty="0"/>
          </a:p>
        </p:txBody>
      </p:sp>
      <p:sp>
        <p:nvSpPr>
          <p:cNvPr id="21" name="Объект 47" descr="Щелкните значок, чтобы добавить фото">
            <a:extLst>
              <a:ext uri="{FF2B5EF4-FFF2-40B4-BE49-F238E27FC236}">
                <a16:creationId xmlns:a16="http://schemas.microsoft.com/office/drawing/2014/main" xmlns="" id="{B7E46D91-6194-E279-CAE3-425E21FD4A83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096000" y="3093990"/>
            <a:ext cx="3034145" cy="1879791"/>
          </a:xfrm>
          <a:prstGeom prst="rect">
            <a:avLst/>
          </a:prstGeom>
        </p:spPr>
        <p:txBody>
          <a:bodyPr rtlCol="0" anchor="t">
            <a:noAutofit/>
          </a:bodyPr>
          <a:lstStyle>
            <a:lvl1pPr marL="0" indent="0" algn="l">
              <a:lnSpc>
                <a:spcPct val="100000"/>
              </a:lnSpc>
              <a:buNone/>
              <a:defRPr lang="ru-RU" sz="1800" b="0">
                <a:solidFill>
                  <a:schemeClr val="bg1"/>
                </a:solidFill>
              </a:defRPr>
            </a:lvl1pPr>
            <a:lvl2pPr>
              <a:defRPr lang="ru-RU" sz="1000"/>
            </a:lvl2pPr>
            <a:lvl3pPr>
              <a:defRPr lang="ru-RU" sz="900"/>
            </a:lvl3pPr>
            <a:lvl4pPr>
              <a:defRPr lang="ru-RU" sz="800"/>
            </a:lvl4pPr>
            <a:lvl5pPr>
              <a:defRPr lang="ru-RU" sz="800"/>
            </a:lvl5pPr>
          </a:lstStyle>
          <a:p>
            <a:pPr lvl="0" rtl="0"/>
            <a:r>
              <a:rPr lang="ru-RU"/>
              <a:t>Образец заголовка </a:t>
            </a:r>
          </a:p>
        </p:txBody>
      </p:sp>
      <p:sp>
        <p:nvSpPr>
          <p:cNvPr id="22" name="Заголовок 1">
            <a:extLst>
              <a:ext uri="{FF2B5EF4-FFF2-40B4-BE49-F238E27FC236}">
                <a16:creationId xmlns:a16="http://schemas.microsoft.com/office/drawing/2014/main" xmlns="" id="{4722C9EB-D452-B3DF-5219-160F48D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703538"/>
            <a:ext cx="5055698" cy="1325563"/>
          </a:xfrm>
        </p:spPr>
        <p:txBody>
          <a:bodyPr rtlCol="0" anchor="b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0" name="Полилиния 39">
            <a:extLst>
              <a:ext uri="{FF2B5EF4-FFF2-40B4-BE49-F238E27FC236}">
                <a16:creationId xmlns:a16="http://schemas.microsoft.com/office/drawing/2014/main" xmlns="" id="{E3C8467A-0A34-2A65-92FE-F12F6A3D84A6}"/>
              </a:ext>
            </a:extLst>
          </p:cNvPr>
          <p:cNvSpPr/>
          <p:nvPr userDrawn="1"/>
        </p:nvSpPr>
        <p:spPr>
          <a:xfrm>
            <a:off x="-6538" y="1815084"/>
            <a:ext cx="697438" cy="1266696"/>
          </a:xfrm>
          <a:custGeom>
            <a:avLst/>
            <a:gdLst>
              <a:gd name="connsiteX0" fmla="*/ 0 w 732607"/>
              <a:gd name="connsiteY0" fmla="*/ 0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0" fmla="*/ 43961 w 732607"/>
              <a:gd name="connsiteY0" fmla="*/ 8793 h 1266696"/>
              <a:gd name="connsiteX1" fmla="*/ 372701 w 732607"/>
              <a:gd name="connsiteY1" fmla="*/ 0 h 1266696"/>
              <a:gd name="connsiteX2" fmla="*/ 732607 w 732607"/>
              <a:gd name="connsiteY2" fmla="*/ 633348 h 1266696"/>
              <a:gd name="connsiteX3" fmla="*/ 372701 w 732607"/>
              <a:gd name="connsiteY3" fmla="*/ 1266696 h 1266696"/>
              <a:gd name="connsiteX4" fmla="*/ 0 w 732607"/>
              <a:gd name="connsiteY4" fmla="*/ 1266696 h 1266696"/>
              <a:gd name="connsiteX5" fmla="*/ 43961 w 732607"/>
              <a:gd name="connsiteY5" fmla="*/ 8793 h 1266696"/>
              <a:gd name="connsiteX0" fmla="*/ 8792 w 697438"/>
              <a:gd name="connsiteY0" fmla="*/ 8793 h 1266696"/>
              <a:gd name="connsiteX1" fmla="*/ 337532 w 697438"/>
              <a:gd name="connsiteY1" fmla="*/ 0 h 1266696"/>
              <a:gd name="connsiteX2" fmla="*/ 697438 w 697438"/>
              <a:gd name="connsiteY2" fmla="*/ 633348 h 1266696"/>
              <a:gd name="connsiteX3" fmla="*/ 337532 w 697438"/>
              <a:gd name="connsiteY3" fmla="*/ 1266696 h 1266696"/>
              <a:gd name="connsiteX4" fmla="*/ 0 w 697438"/>
              <a:gd name="connsiteY4" fmla="*/ 1266696 h 1266696"/>
              <a:gd name="connsiteX5" fmla="*/ 8792 w 697438"/>
              <a:gd name="connsiteY5" fmla="*/ 8793 h 12666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97438" h="1266696">
                <a:moveTo>
                  <a:pt x="8792" y="8793"/>
                </a:moveTo>
                <a:lnTo>
                  <a:pt x="337532" y="0"/>
                </a:lnTo>
                <a:lnTo>
                  <a:pt x="697438" y="633348"/>
                </a:lnTo>
                <a:lnTo>
                  <a:pt x="337532" y="1266696"/>
                </a:lnTo>
                <a:lnTo>
                  <a:pt x="0" y="1266696"/>
                </a:lnTo>
                <a:cubicBezTo>
                  <a:pt x="0" y="844464"/>
                  <a:pt x="8792" y="431025"/>
                  <a:pt x="8792" y="8793"/>
                </a:cubicBezTo>
                <a:close/>
              </a:path>
            </a:pathLst>
          </a:custGeom>
          <a:noFill/>
          <a:ln w="19050"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ru-RU"/>
            </a:defPPr>
          </a:lstStyle>
          <a:p>
            <a:pPr algn="ctr"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7334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17000">
              <a:srgbClr val="21D6E0"/>
            </a:gs>
            <a:gs pos="48000">
              <a:srgbClr val="0087E6"/>
            </a:gs>
            <a:gs pos="59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Контент 47">
            <a:extLst>
              <a:ext uri="{FF2B5EF4-FFF2-40B4-BE49-F238E27FC236}">
                <a16:creationId xmlns:a16="http://schemas.microsoft.com/office/drawing/2014/main" xmlns="" id="{28B6388A-37D2-4382-A7FC-9B9A76BDE8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94169" y="6217920"/>
            <a:ext cx="458592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47FEACEE-25B4-4A2D-B147-27296E36371D}" type="slidenum">
              <a:rPr lang="ru-RU" altLang="zh-CN" noProof="0" smtClean="0"/>
              <a:pPr/>
              <a:t>‹#›</a:t>
            </a:fld>
            <a:endParaRPr lang="ru-RU" altLang="zh-CN" noProof="0" dirty="0"/>
          </a:p>
        </p:txBody>
      </p:sp>
      <p:sp>
        <p:nvSpPr>
          <p:cNvPr id="6" name="Текст 2">
            <a:extLst>
              <a:ext uri="{FF2B5EF4-FFF2-40B4-BE49-F238E27FC236}">
                <a16:creationId xmlns:a16="http://schemas.microsoft.com/office/drawing/2014/main" xmlns="" id="{18CB8A3D-9A54-FD7C-F6A5-B33E6C891A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ru-RU"/>
            </a:defPPr>
          </a:lstStyle>
          <a:p>
            <a:pPr lvl="0" rtl="0"/>
            <a:r>
              <a:rPr lang="ru-RU" noProof="0" dirty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F38A7675-78A2-B642-22AF-B98514C68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176125D-E69D-E2ED-1549-3D67DBD487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21792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r>
              <a:rPr lang="ru-RU" noProof="0" dirty="0"/>
              <a:t>Название презентации</a:t>
            </a:r>
          </a:p>
        </p:txBody>
      </p:sp>
    </p:spTree>
    <p:extLst>
      <p:ext uri="{BB962C8B-B14F-4D97-AF65-F5344CB8AC3E}">
        <p14:creationId xmlns:p14="http://schemas.microsoft.com/office/powerpoint/2010/main" val="2020574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52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8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ru-RU"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ru-RU" sz="20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0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40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5640" userDrawn="1">
          <p15:clr>
            <a:srgbClr val="F26B43"/>
          </p15:clr>
        </p15:guide>
        <p15:guide id="4" pos="1656" userDrawn="1">
          <p15:clr>
            <a:srgbClr val="F26B43"/>
          </p15:clr>
        </p15:guide>
        <p15:guide id="5" pos="520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15.xml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slide" Target="slide27.xml"/><Relationship Id="rId4" Type="http://schemas.openxmlformats.org/officeDocument/2006/relationships/slide" Target="slide2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slide" Target="slide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slide" Target="slide1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8.png"/><Relationship Id="rId5" Type="http://schemas.openxmlformats.org/officeDocument/2006/relationships/image" Target="../media/image5.jpeg"/><Relationship Id="rId10" Type="http://schemas.openxmlformats.org/officeDocument/2006/relationships/image" Target="../media/image17.png"/><Relationship Id="rId4" Type="http://schemas.openxmlformats.org/officeDocument/2006/relationships/slide" Target="slide12.xml"/><Relationship Id="rId9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.png"/><Relationship Id="rId5" Type="http://schemas.openxmlformats.org/officeDocument/2006/relationships/image" Target="../media/image5.jpeg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3.png"/><Relationship Id="rId5" Type="http://schemas.openxmlformats.org/officeDocument/2006/relationships/image" Target="../media/image5.jpeg"/><Relationship Id="rId4" Type="http://schemas.openxmlformats.org/officeDocument/2006/relationships/slide" Target="slide14.xml"/><Relationship Id="rId9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3.png"/><Relationship Id="rId7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.jpeg"/><Relationship Id="rId5" Type="http://schemas.openxmlformats.org/officeDocument/2006/relationships/image" Target="../media/image17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slide" Target="slide16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slide" Target="slide2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slide" Target="slide28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jpe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jpe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jpe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jpe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.jpe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9.jpg"/><Relationship Id="rId5" Type="http://schemas.openxmlformats.org/officeDocument/2006/relationships/image" Target="../media/image37.png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6">
            <a:extLst>
              <a:ext uri="{FF2B5EF4-FFF2-40B4-BE49-F238E27FC236}">
                <a16:creationId xmlns:a16="http://schemas.microsoft.com/office/drawing/2014/main" xmlns="" id="{93A3B864-5E85-99D2-93E5-5CA1F4F35DC7}"/>
              </a:ext>
            </a:extLst>
          </p:cNvPr>
          <p:cNvSpPr txBox="1">
            <a:spLocks/>
          </p:cNvSpPr>
          <p:nvPr/>
        </p:nvSpPr>
        <p:spPr>
          <a:xfrm>
            <a:off x="1222785" y="2135188"/>
            <a:ext cx="982399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66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Новогодний квиз </a:t>
            </a:r>
            <a:br>
              <a:rPr lang="ru-RU" sz="66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66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 математике</a:t>
            </a:r>
            <a:endParaRPr lang="ru-RU" sz="66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8" name="Picture 4" descr="C:\Users\Алина\Desktop\квих НГ\934d9563efd06f9c9dc0a9585f5014f3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0" b="6530"/>
          <a:stretch/>
        </p:blipFill>
        <p:spPr bwMode="auto">
          <a:xfrm>
            <a:off x="10248900" y="-26986"/>
            <a:ext cx="4470400" cy="6884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88"/>
          <p:cNvSpPr txBox="1">
            <a:spLocks noChangeArrowheads="1"/>
          </p:cNvSpPr>
          <p:nvPr/>
        </p:nvSpPr>
        <p:spPr bwMode="auto">
          <a:xfrm>
            <a:off x="4171950" y="5422900"/>
            <a:ext cx="464820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ru-RU" sz="2000" dirty="0"/>
              <a:t>Учитель математики: Михалец А.М.</a:t>
            </a:r>
          </a:p>
          <a:p>
            <a:pPr algn="ctr" eaLnBrk="1" hangingPunct="1">
              <a:lnSpc>
                <a:spcPct val="150000"/>
              </a:lnSpc>
            </a:pPr>
            <a:r>
              <a:rPr lang="ru-RU" sz="2000" dirty="0"/>
              <a:t>МКОУ СОШ №4</a:t>
            </a:r>
            <a:endParaRPr lang="en-US" sz="2000" dirty="0"/>
          </a:p>
          <a:p>
            <a:pPr algn="ctr" eaLnBrk="1" hangingPunct="1">
              <a:lnSpc>
                <a:spcPct val="150000"/>
              </a:lnSpc>
            </a:pPr>
            <a:r>
              <a:rPr lang="ru-RU" sz="2000" dirty="0" smtClean="0"/>
              <a:t>2025г.</a:t>
            </a:r>
            <a:endParaRPr lang="ru-RU" sz="2000" dirty="0"/>
          </a:p>
        </p:txBody>
      </p:sp>
      <p:pic>
        <p:nvPicPr>
          <p:cNvPr id="1030" name="Picture 6" descr="C:\Users\Алина\Desktop\квих НГ\pngtree-christmas-tree-with-balls-png-image_8871502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32" b="4097"/>
          <a:stretch/>
        </p:blipFill>
        <p:spPr bwMode="auto">
          <a:xfrm>
            <a:off x="0" y="168277"/>
            <a:ext cx="3428999" cy="6689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81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17000">
              <a:srgbClr val="21D6E0"/>
            </a:gs>
            <a:gs pos="48000">
              <a:srgbClr val="0087E6"/>
            </a:gs>
            <a:gs pos="59000">
              <a:srgbClr val="005CB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8">
            <a:extLst>
              <a:ext uri="{FF2B5EF4-FFF2-40B4-BE49-F238E27FC236}">
                <a16:creationId xmlns:a16="http://schemas.microsoft.com/office/drawing/2014/main" xmlns="" id="{5DF64211-DCD8-B458-DBD2-EBDA7AE339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4647" y="4393986"/>
            <a:ext cx="4253399" cy="1740114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РАУНДЫ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sp>
        <p:nvSpPr>
          <p:cNvPr id="18" name="Текст 17">
            <a:extLst>
              <a:ext uri="{FF2B5EF4-FFF2-40B4-BE49-F238E27FC236}">
                <a16:creationId xmlns:a16="http://schemas.microsoft.com/office/drawing/2014/main" xmlns="" id="{241202DB-E499-EB19-8A48-A3301DA59ED7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363349" y="4597325"/>
            <a:ext cx="1914694" cy="1089194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2000" dirty="0" smtClean="0">
                <a:solidFill>
                  <a:srgbClr val="003366"/>
                </a:solidFill>
                <a:hlinkClick r:id="rId3" action="ppaction://hlinksldjump"/>
              </a:rPr>
              <a:t>3. Алфавит</a:t>
            </a:r>
            <a:endParaRPr lang="ru-RU" sz="2000" dirty="0">
              <a:solidFill>
                <a:srgbClr val="003366"/>
              </a:solidFill>
            </a:endParaRPr>
          </a:p>
        </p:txBody>
      </p:sp>
      <p:sp>
        <p:nvSpPr>
          <p:cNvPr id="22" name="Текст 21">
            <a:extLst>
              <a:ext uri="{FF2B5EF4-FFF2-40B4-BE49-F238E27FC236}">
                <a16:creationId xmlns:a16="http://schemas.microsoft.com/office/drawing/2014/main" xmlns="" id="{D5402852-C1AD-6A4E-DAA7-0AE582A742FD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393651" y="1028704"/>
            <a:ext cx="1913128" cy="1107124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2000" dirty="0" smtClean="0">
                <a:solidFill>
                  <a:srgbClr val="003366"/>
                </a:solidFill>
                <a:hlinkClick r:id="rId4" action="ppaction://hlinksldjump"/>
              </a:rPr>
              <a:t>4. Логические задачи</a:t>
            </a:r>
            <a:endParaRPr lang="ru-RU" sz="2000" dirty="0">
              <a:solidFill>
                <a:srgbClr val="003366"/>
              </a:solidFill>
              <a:hlinkClick r:id="rId4" action="ppaction://hlinksldjump"/>
            </a:endParaRPr>
          </a:p>
        </p:txBody>
      </p:sp>
      <p:sp>
        <p:nvSpPr>
          <p:cNvPr id="24" name="Текст 23">
            <a:extLst>
              <a:ext uri="{FF2B5EF4-FFF2-40B4-BE49-F238E27FC236}">
                <a16:creationId xmlns:a16="http://schemas.microsoft.com/office/drawing/2014/main" xmlns="" id="{ABF1D337-2A3C-A0FB-A6CD-5E4B9D6DFD91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9368536" y="2850679"/>
            <a:ext cx="1913128" cy="1075689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2000" dirty="0" smtClean="0">
                <a:solidFill>
                  <a:srgbClr val="003366"/>
                </a:solidFill>
                <a:hlinkClick r:id="rId5" action="ppaction://hlinksldjump"/>
              </a:rPr>
              <a:t>5. Ребусы</a:t>
            </a:r>
            <a:endParaRPr lang="ru-RU" sz="2000" dirty="0">
              <a:solidFill>
                <a:srgbClr val="003366"/>
              </a:solidFill>
            </a:endParaRPr>
          </a:p>
        </p:txBody>
      </p:sp>
      <p:sp>
        <p:nvSpPr>
          <p:cNvPr id="16" name="Текст 15">
            <a:extLst>
              <a:ext uri="{FF2B5EF4-FFF2-40B4-BE49-F238E27FC236}">
                <a16:creationId xmlns:a16="http://schemas.microsoft.com/office/drawing/2014/main" xmlns="" id="{8FEA3BB9-F064-CFBE-C0BE-BB7A22A4DCF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294439" y="1076241"/>
            <a:ext cx="1913128" cy="1054727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2000" dirty="0" smtClean="0">
                <a:solidFill>
                  <a:srgbClr val="003366"/>
                </a:solidFill>
                <a:hlinkClick r:id="rId6" action="ppaction://hlinksldjump"/>
              </a:rPr>
              <a:t>1. Разминка</a:t>
            </a:r>
            <a:endParaRPr lang="ru-RU" sz="2000" dirty="0">
              <a:solidFill>
                <a:srgbClr val="003366"/>
              </a:solidFill>
              <a:hlinkClick r:id="rId6" action="ppaction://hlinksldjump"/>
            </a:endParaRPr>
          </a:p>
        </p:txBody>
      </p:sp>
      <p:pic>
        <p:nvPicPr>
          <p:cNvPr id="2058" name="Picture 10" descr="C:\Users\Алина\Desktop\квих НГ\34f4eed384c7e9d4740c360dbd377d01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6150" y="88900"/>
            <a:ext cx="5056826" cy="728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Текст 8">
            <a:extLst>
              <a:ext uri="{FF2B5EF4-FFF2-40B4-BE49-F238E27FC236}">
                <a16:creationId xmlns:a16="http://schemas.microsoft.com/office/drawing/2014/main" xmlns="" id="{78024C77-A2F8-1ABA-5412-E6BB88B5FA1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7226300" y="2832100"/>
            <a:ext cx="2025362" cy="1054728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2000" dirty="0" smtClean="0">
                <a:solidFill>
                  <a:srgbClr val="003366"/>
                </a:solidFill>
                <a:hlinkClick r:id="rId8" action="ppaction://hlinksldjump"/>
              </a:rPr>
              <a:t>2. Вычисления</a:t>
            </a:r>
            <a:endParaRPr lang="ru-RU" sz="2000" dirty="0">
              <a:solidFill>
                <a:srgbClr val="003366"/>
              </a:solidFill>
              <a:hlinkClick r:id="rId8" action="ppaction://hlinksldjump"/>
            </a:endParaRPr>
          </a:p>
        </p:txBody>
      </p:sp>
    </p:spTree>
    <p:extLst>
      <p:ext uri="{BB962C8B-B14F-4D97-AF65-F5344CB8AC3E}">
        <p14:creationId xmlns:p14="http://schemas.microsoft.com/office/powerpoint/2010/main" val="277553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696297">
            <a:off x="4897423" y="2019500"/>
            <a:ext cx="5117162" cy="1325563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РАЗМИНКА</a:t>
            </a:r>
            <a:endParaRPr lang="ru-RU" sz="60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99200" y="4292049"/>
            <a:ext cx="5638504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Правильный ответ </a:t>
            </a:r>
            <a:r>
              <a:rPr lang="ru-RU" sz="3200" b="1" dirty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+1 балл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CF284270-FB32-4548-8414-E95A51C4FF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982959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D8272AD4-87FF-4151-B1C5-C1E08BF0CDF2}"/>
              </a:ext>
            </a:extLst>
          </p:cNvPr>
          <p:cNvSpPr/>
          <p:nvPr/>
        </p:nvSpPr>
        <p:spPr>
          <a:xfrm rot="167885">
            <a:off x="238667" y="215145"/>
            <a:ext cx="11805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Правила первого раунда: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5303317" y="4058806"/>
            <a:ext cx="838200" cy="881393"/>
            <a:chOff x="5461000" y="5354307"/>
            <a:chExt cx="838200" cy="881393"/>
          </a:xfrm>
        </p:grpSpPr>
        <p:sp>
          <p:nvSpPr>
            <p:cNvPr id="24" name="Овал 23">
              <a:extLst>
                <a:ext uri="{FF2B5EF4-FFF2-40B4-BE49-F238E27FC236}">
                  <a16:creationId xmlns="" xmlns:a16="http://schemas.microsoft.com/office/drawing/2014/main" id="{4AB5A7D6-E042-81FC-9880-4D3BB5ABCB72}"/>
                </a:ext>
              </a:extLst>
            </p:cNvPr>
            <p:cNvSpPr/>
            <p:nvPr/>
          </p:nvSpPr>
          <p:spPr>
            <a:xfrm>
              <a:off x="5461000" y="5354307"/>
              <a:ext cx="838200" cy="881393"/>
            </a:xfrm>
            <a:prstGeom prst="ellipse">
              <a:avLst/>
            </a:prstGeom>
            <a:solidFill>
              <a:srgbClr val="EF3E2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6" name="Овал 25">
              <a:extLst>
                <a:ext uri="{FF2B5EF4-FFF2-40B4-BE49-F238E27FC236}">
                  <a16:creationId xmlns="" xmlns:a16="http://schemas.microsoft.com/office/drawing/2014/main" id="{E51D8681-61B0-E8A7-8C79-FEA35D5BDD4E}"/>
                </a:ext>
              </a:extLst>
            </p:cNvPr>
            <p:cNvSpPr/>
            <p:nvPr/>
          </p:nvSpPr>
          <p:spPr>
            <a:xfrm>
              <a:off x="5531306" y="5436048"/>
              <a:ext cx="698043" cy="717910"/>
            </a:xfrm>
            <a:prstGeom prst="ellipse">
              <a:avLst/>
            </a:prstGeom>
            <a:solidFill>
              <a:srgbClr val="F3F3F9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70F0B10C-856A-4C09-3806-F302C79CB2E7}"/>
                </a:ext>
              </a:extLst>
            </p:cNvPr>
            <p:cNvSpPr/>
            <p:nvPr/>
          </p:nvSpPr>
          <p:spPr>
            <a:xfrm>
              <a:off x="5531306" y="5533393"/>
              <a:ext cx="6504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+1</a:t>
              </a:r>
              <a:endParaRPr lang="ru-RU" sz="2800" dirty="0">
                <a:solidFill>
                  <a:srgbClr val="EF3E24"/>
                </a:solidFill>
                <a:latin typeface="Fira Sans" panose="020B0503050000020004" pitchFamily="34" charset="0"/>
                <a:ea typeface="Segoe UI Black" panose="020B0A02040204020203" pitchFamily="34" charset="0"/>
                <a:cs typeface="Segoe UI Semibold" panose="020B0702040204020203" pitchFamily="34" charset="0"/>
              </a:endParaRPr>
            </a:p>
          </p:txBody>
        </p:sp>
      </p:grpSp>
      <p:grpSp>
        <p:nvGrpSpPr>
          <p:cNvPr id="2" name="Группа 1"/>
          <p:cNvGrpSpPr/>
          <p:nvPr/>
        </p:nvGrpSpPr>
        <p:grpSpPr>
          <a:xfrm>
            <a:off x="10262534" y="4876824"/>
            <a:ext cx="1962149" cy="1835728"/>
            <a:chOff x="10582274" y="4876824"/>
            <a:chExt cx="1962149" cy="1835728"/>
          </a:xfrm>
        </p:grpSpPr>
        <p:pic>
          <p:nvPicPr>
            <p:cNvPr id="11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Стрелка вправо 13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26" name="Picture 2" descr="C:\Users\Алина\Desktop\квих НГ\21f960400207aec11cdabfd14ca9ee5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99492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554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7B1FF929-CED0-79CA-154D-98463CC4A60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4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1950" y="20077"/>
            <a:ext cx="4769304" cy="11154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7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600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1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Picture 2" descr="C:\Users\8ADB~1\AppData\Local\Temp\{22993421-55B5-4D5F-B5BB-C146FC81C848}.tmp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112" y="258207"/>
            <a:ext cx="3492823" cy="349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Шестиугольник 12"/>
          <p:cNvSpPr/>
          <p:nvPr/>
        </p:nvSpPr>
        <p:spPr>
          <a:xfrm rot="5400000">
            <a:off x="4360324" y="1816165"/>
            <a:ext cx="4591050" cy="4938200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186751" y="3105935"/>
            <a:ext cx="503344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3366"/>
                </a:solidFill>
              </a:rPr>
              <a:t>Если в 12 часов ночи идет дождь, можно ли утверждать, что через 48 часов будет светить солнце?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47775" y="2295525"/>
            <a:ext cx="2790825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ru-RU" sz="1800" dirty="0" smtClean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17852" y="2300804"/>
            <a:ext cx="260985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B0F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ОТВЕТ: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3366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Будет ночь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10229851" y="4876824"/>
            <a:ext cx="1962149" cy="1835728"/>
            <a:chOff x="10582274" y="4876824"/>
            <a:chExt cx="1962149" cy="1835728"/>
          </a:xfrm>
        </p:grpSpPr>
        <p:pic>
          <p:nvPicPr>
            <p:cNvPr id="1026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Стрелка вправо 4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2955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7B1FF929-CED0-79CA-154D-98463CC4A60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5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1950" y="20077"/>
            <a:ext cx="4769304" cy="11154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7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2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Шестиугольник 10"/>
          <p:cNvSpPr/>
          <p:nvPr/>
        </p:nvSpPr>
        <p:spPr>
          <a:xfrm rot="5400000">
            <a:off x="4360324" y="1816165"/>
            <a:ext cx="4591050" cy="4938200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186751" y="2877335"/>
            <a:ext cx="493819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rgbClr val="003366"/>
                </a:solidFill>
              </a:rPr>
              <a:t>Чему равно значение выражения: </a:t>
            </a:r>
            <a:endParaRPr lang="ru-RU" sz="4000" dirty="0" smtClean="0">
              <a:solidFill>
                <a:srgbClr val="003366"/>
              </a:solidFill>
            </a:endParaRPr>
          </a:p>
          <a:p>
            <a:pPr algn="ctr"/>
            <a:r>
              <a:rPr lang="ru-RU" sz="4000" dirty="0" smtClean="0">
                <a:solidFill>
                  <a:srgbClr val="003366"/>
                </a:solidFill>
              </a:rPr>
              <a:t>2+2-2+2-2+2-2+2-2+2</a:t>
            </a:r>
            <a:endParaRPr lang="ru-RU" sz="4000" dirty="0">
              <a:solidFill>
                <a:srgbClr val="003366"/>
              </a:solidFill>
            </a:endParaRPr>
          </a:p>
        </p:txBody>
      </p:sp>
      <p:pic>
        <p:nvPicPr>
          <p:cNvPr id="4098" name="Picture 2" descr="Picture background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375" y="103790"/>
            <a:ext cx="4404798" cy="4404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17852" y="2300804"/>
            <a:ext cx="260985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B0F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ОТВЕТ: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3366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4</a:t>
            </a:r>
          </a:p>
        </p:txBody>
      </p:sp>
      <p:grpSp>
        <p:nvGrpSpPr>
          <p:cNvPr id="10" name="Группа 9"/>
          <p:cNvGrpSpPr/>
          <p:nvPr/>
        </p:nvGrpSpPr>
        <p:grpSpPr>
          <a:xfrm>
            <a:off x="10213094" y="4876824"/>
            <a:ext cx="1962149" cy="1835728"/>
            <a:chOff x="10582274" y="4876824"/>
            <a:chExt cx="1962149" cy="1835728"/>
          </a:xfrm>
        </p:grpSpPr>
        <p:pic>
          <p:nvPicPr>
            <p:cNvPr id="13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Стрелка вправо 13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23657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7B1FF929-CED0-79CA-154D-98463CC4A60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6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1950" y="20077"/>
            <a:ext cx="4769304" cy="11154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7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3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Шестиугольник 9"/>
          <p:cNvSpPr/>
          <p:nvPr/>
        </p:nvSpPr>
        <p:spPr>
          <a:xfrm rot="5400000">
            <a:off x="4360324" y="1816165"/>
            <a:ext cx="4591050" cy="4938200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186750" y="3544369"/>
            <a:ext cx="49381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rgbClr val="003366"/>
                </a:solidFill>
              </a:rPr>
              <a:t>Решите уравнение: 2+180:(х-11)=22</a:t>
            </a:r>
          </a:p>
        </p:txBody>
      </p:sp>
      <p:pic>
        <p:nvPicPr>
          <p:cNvPr id="10242" name="Picture 2" descr="C:\Users\Алина\Desktop\kisspng-equation-solving-mathematics-mathematical-notation-administrator-5ac76637674719.93057352152301727142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80">
            <a:off x="7827081" y="220464"/>
            <a:ext cx="4398818" cy="352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17852" y="2300804"/>
            <a:ext cx="260985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B0F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ОТВЕТ: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3366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20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10213094" y="4876824"/>
            <a:ext cx="1962149" cy="1835728"/>
            <a:chOff x="10582274" y="4876824"/>
            <a:chExt cx="1962149" cy="1835728"/>
          </a:xfrm>
        </p:grpSpPr>
        <p:pic>
          <p:nvPicPr>
            <p:cNvPr id="13" name="Picture 2" descr="C:\Users\8ADB~1\AppData\Local\Temp\{7626879C-3D06-41AB-8333-C3D70B6B4654}.tmp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Стрелка вправо 13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401316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7B1FF929-CED0-79CA-154D-98463CC4A60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7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1950" y="20077"/>
            <a:ext cx="4769304" cy="11154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7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4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Шестиугольник 9"/>
          <p:cNvSpPr/>
          <p:nvPr/>
        </p:nvSpPr>
        <p:spPr>
          <a:xfrm rot="5400000">
            <a:off x="4360324" y="1816165"/>
            <a:ext cx="4591050" cy="4938200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186750" y="3096694"/>
            <a:ext cx="49381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3366"/>
                </a:solidFill>
              </a:rPr>
              <a:t>На столе лежит яблоко, его разделили на 4  части. Сколько яблок на столе?</a:t>
            </a:r>
          </a:p>
        </p:txBody>
      </p:sp>
      <p:pic>
        <p:nvPicPr>
          <p:cNvPr id="11266" name="Picture 2" descr="C:\Users\Алина\Desktop\квих НГ\6be93868dc5854942ecf91c1fb19bdee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13593">
            <a:off x="8419706" y="20077"/>
            <a:ext cx="3588144" cy="4064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317852" y="2300804"/>
            <a:ext cx="260985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B0F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ОТВЕТ: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3366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1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10213094" y="4876824"/>
            <a:ext cx="1962149" cy="1835728"/>
            <a:chOff x="10582274" y="4876824"/>
            <a:chExt cx="1962149" cy="1835728"/>
          </a:xfrm>
        </p:grpSpPr>
        <p:pic>
          <p:nvPicPr>
            <p:cNvPr id="13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Стрелка вправо 13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349371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7B1FF929-CED0-79CA-154D-98463CC4A60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8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361950" y="0"/>
            <a:ext cx="4769304" cy="111543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2700" b="1" kern="120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5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Шестиугольник 9"/>
          <p:cNvSpPr/>
          <p:nvPr/>
        </p:nvSpPr>
        <p:spPr>
          <a:xfrm rot="5400000">
            <a:off x="4360324" y="1816165"/>
            <a:ext cx="4591050" cy="4938200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186750" y="2968404"/>
            <a:ext cx="49381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solidFill>
                  <a:srgbClr val="003366"/>
                </a:solidFill>
              </a:rPr>
              <a:t>Какой знак надо поставить между 0 и 1, чтобы получилось число больше 0 и меньше 1?</a:t>
            </a:r>
          </a:p>
        </p:txBody>
      </p:sp>
      <p:pic>
        <p:nvPicPr>
          <p:cNvPr id="12290" name="Picture 2" descr="C:\Users\Алина\Desktop\квих НГ\64f876747814a26b27247347492faa6f.jpg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63"/>
          <a:stretch/>
        </p:blipFill>
        <p:spPr bwMode="auto">
          <a:xfrm rot="323465">
            <a:off x="7191650" y="213154"/>
            <a:ext cx="4689014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Группа 4"/>
          <p:cNvGrpSpPr/>
          <p:nvPr/>
        </p:nvGrpSpPr>
        <p:grpSpPr>
          <a:xfrm>
            <a:off x="9840687" y="4601027"/>
            <a:ext cx="2192004" cy="2224389"/>
            <a:chOff x="10454243" y="5094961"/>
            <a:chExt cx="1578447" cy="1720117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0454243" y="6320440"/>
              <a:ext cx="1578447" cy="49463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2292" name="Picture 4" descr="C:\Users\Алина\Desktop\квих НГ\621415ae290163a3e45d8d9267d1383b.jpg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21" t="21660"/>
            <a:stretch/>
          </p:blipFill>
          <p:spPr bwMode="auto">
            <a:xfrm>
              <a:off x="10531947" y="5094961"/>
              <a:ext cx="1489586" cy="14715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10531947" y="6410473"/>
              <a:ext cx="1489586" cy="404605"/>
            </a:xfrm>
            <a:prstGeom prst="rect">
              <a:avLst/>
            </a:prstGeom>
          </p:spPr>
          <p:txBody>
            <a:bodyPr wrap="square" rtlCol="0">
              <a:spAutoFit/>
            </a:bodyPr>
            <a:lstStyle/>
            <a:p>
              <a:pPr marL="0" indent="0" algn="ctr">
                <a:lnSpc>
                  <a:spcPct val="100000"/>
                </a:lnSpc>
                <a:spcBef>
                  <a:spcPts val="0"/>
                </a:spcBef>
                <a:buFontTx/>
                <a:buNone/>
              </a:pPr>
              <a:r>
                <a:rPr lang="ru-RU" sz="2800" b="1" dirty="0" smtClean="0">
                  <a:solidFill>
                    <a:srgbClr val="003366"/>
                  </a:solidFill>
                  <a:latin typeface="Posterama" panose="020B0504020200020000" pitchFamily="34" charset="0"/>
                  <a:ea typeface="微软雅黑"/>
                  <a:cs typeface="Posterama" panose="020B0504020200020000" pitchFamily="34" charset="0"/>
                </a:rPr>
                <a:t>РАУНДЫ</a:t>
              </a: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317852" y="2300804"/>
            <a:ext cx="2609850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B0F0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ОТВЕТ:</a:t>
            </a:r>
          </a:p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r>
              <a:rPr lang="ru-RU" sz="3200" b="1" dirty="0" smtClean="0">
                <a:solidFill>
                  <a:srgbClr val="003366"/>
                </a:solidFill>
                <a:latin typeface="Posterama" panose="020B0504020200020000" pitchFamily="34" charset="0"/>
                <a:ea typeface="微软雅黑"/>
                <a:cs typeface="Posterama" panose="020B0504020200020000" pitchFamily="34" charset="0"/>
              </a:rPr>
              <a:t>0,1</a:t>
            </a:r>
          </a:p>
        </p:txBody>
      </p:sp>
    </p:spTree>
    <p:extLst>
      <p:ext uri="{BB962C8B-B14F-4D97-AF65-F5344CB8AC3E}">
        <p14:creationId xmlns:p14="http://schemas.microsoft.com/office/powerpoint/2010/main" val="172756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427661">
            <a:off x="4014806" y="2001713"/>
            <a:ext cx="7239226" cy="1325563"/>
          </a:xfrm>
        </p:spPr>
        <p:txBody>
          <a:bodyPr rtlCol="0"/>
          <a:lstStyle>
            <a:defPPr>
              <a:defRPr lang="ru-RU"/>
            </a:def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ВЫЧИСЛЕНИЯ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99200" y="4076776"/>
            <a:ext cx="5638504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Правильный ответ </a:t>
            </a:r>
            <a:r>
              <a:rPr lang="ru-RU" sz="3200" b="1" dirty="0" smtClean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+2 балла</a:t>
            </a:r>
            <a:endParaRPr lang="ru-RU" sz="3200" b="1" dirty="0">
              <a:solidFill>
                <a:schemeClr val="bg1"/>
              </a:solidFill>
              <a:latin typeface="Fira Sans" panose="020B0503050000020004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CF284270-FB32-4548-8414-E95A51C4FF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982959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D8272AD4-87FF-4151-B1C5-C1E08BF0CDF2}"/>
              </a:ext>
            </a:extLst>
          </p:cNvPr>
          <p:cNvSpPr/>
          <p:nvPr/>
        </p:nvSpPr>
        <p:spPr>
          <a:xfrm rot="167885">
            <a:off x="238667" y="215145"/>
            <a:ext cx="11805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Правила </a:t>
            </a:r>
            <a:r>
              <a:rPr lang="ru-RU" sz="6000" b="1" dirty="0" smtClean="0">
                <a:solidFill>
                  <a:schemeClr val="bg1"/>
                </a:solidFill>
                <a:latin typeface="Fira Sans" panose="020B0503050000020004" pitchFamily="34" charset="0"/>
              </a:rPr>
              <a:t>второго раунда</a:t>
            </a:r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: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5187949" y="3950352"/>
            <a:ext cx="838200" cy="881393"/>
            <a:chOff x="5461000" y="5354307"/>
            <a:chExt cx="838200" cy="881393"/>
          </a:xfrm>
        </p:grpSpPr>
        <p:sp>
          <p:nvSpPr>
            <p:cNvPr id="24" name="Овал 23">
              <a:extLst>
                <a:ext uri="{FF2B5EF4-FFF2-40B4-BE49-F238E27FC236}">
                  <a16:creationId xmlns="" xmlns:a16="http://schemas.microsoft.com/office/drawing/2014/main" id="{4AB5A7D6-E042-81FC-9880-4D3BB5ABCB72}"/>
                </a:ext>
              </a:extLst>
            </p:cNvPr>
            <p:cNvSpPr/>
            <p:nvPr/>
          </p:nvSpPr>
          <p:spPr>
            <a:xfrm>
              <a:off x="5461000" y="5354307"/>
              <a:ext cx="838200" cy="881393"/>
            </a:xfrm>
            <a:prstGeom prst="ellipse">
              <a:avLst/>
            </a:prstGeom>
            <a:solidFill>
              <a:srgbClr val="EF3E2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6" name="Овал 25">
              <a:extLst>
                <a:ext uri="{FF2B5EF4-FFF2-40B4-BE49-F238E27FC236}">
                  <a16:creationId xmlns="" xmlns:a16="http://schemas.microsoft.com/office/drawing/2014/main" id="{E51D8681-61B0-E8A7-8C79-FEA35D5BDD4E}"/>
                </a:ext>
              </a:extLst>
            </p:cNvPr>
            <p:cNvSpPr/>
            <p:nvPr/>
          </p:nvSpPr>
          <p:spPr>
            <a:xfrm>
              <a:off x="5531306" y="5436048"/>
              <a:ext cx="698043" cy="717910"/>
            </a:xfrm>
            <a:prstGeom prst="ellipse">
              <a:avLst/>
            </a:prstGeom>
            <a:solidFill>
              <a:srgbClr val="F3F3F9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70F0B10C-856A-4C09-3806-F302C79CB2E7}"/>
                </a:ext>
              </a:extLst>
            </p:cNvPr>
            <p:cNvSpPr/>
            <p:nvPr/>
          </p:nvSpPr>
          <p:spPr>
            <a:xfrm>
              <a:off x="5531306" y="5533393"/>
              <a:ext cx="6504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+</a:t>
              </a:r>
              <a:r>
                <a:rPr lang="ru-RU" sz="2800" dirty="0" smtClean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2</a:t>
              </a:r>
              <a:endParaRPr lang="ru-RU" sz="2800" dirty="0">
                <a:solidFill>
                  <a:srgbClr val="EF3E24"/>
                </a:solidFill>
                <a:latin typeface="Fira Sans" panose="020B0503050000020004" pitchFamily="34" charset="0"/>
                <a:ea typeface="Segoe UI Black" panose="020B0A02040204020203" pitchFamily="34" charset="0"/>
                <a:cs typeface="Segoe UI Semibold" panose="020B0702040204020203" pitchFamily="34" charset="0"/>
              </a:endParaRPr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10229851" y="4831745"/>
            <a:ext cx="1962149" cy="1835728"/>
            <a:chOff x="10582274" y="4876824"/>
            <a:chExt cx="1962149" cy="1835728"/>
          </a:xfrm>
        </p:grpSpPr>
        <p:pic>
          <p:nvPicPr>
            <p:cNvPr id="13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Стрелка вправо 13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050" name="Picture 2" descr="C:\Users\Алина\Desktop\квих НГ\21f960400207aec11cdabfd14ca9ee5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1748803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66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457201" y="1295530"/>
            <a:ext cx="5886450" cy="361632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376" y="211488"/>
            <a:ext cx="4210050" cy="826737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1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9" name="Рисунок 31">
            <a:extLst>
              <a:ext uri="{FF2B5EF4-FFF2-40B4-BE49-F238E27FC236}">
                <a16:creationId xmlns:a16="http://schemas.microsoft.com/office/drawing/2014/main" xmlns="" id="{6037332D-8714-C147-6E64-3654D8C578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965C5ABF-DCA7-6790-2E26-EE57DCD64900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10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Текст 28">
                <a:extLst>
                  <a:ext uri="{FF2B5EF4-FFF2-40B4-BE49-F238E27FC236}">
                    <a16:creationId xmlns:a16="http://schemas.microsoft.com/office/drawing/2014/main" xmlns="" id="{52FD53DB-CD39-2575-F8BA-63488E81091E}"/>
                  </a:ext>
                </a:extLst>
              </p:cNvPr>
              <p:cNvSpPr>
                <a:spLocks noGrp="1"/>
              </p:cNvSpPr>
              <p:nvPr>
                <p:ph type="body" sz="quarter" idx="28"/>
              </p:nvPr>
            </p:nvSpPr>
            <p:spPr>
              <a:xfrm>
                <a:off x="266700" y="1543050"/>
                <a:ext cx="6029325" cy="3181349"/>
              </a:xfrm>
            </p:spPr>
            <p:txBody>
              <a:bodyPr rtlCol="0"/>
              <a:lstStyle>
                <a:defPPr>
                  <a:defRPr lang="ru-RU"/>
                </a:defPPr>
              </a:lstStyle>
              <a:p>
                <a:pPr algn="ctr"/>
                <a:r>
                  <a:rPr lang="ru-RU" sz="2800" b="1" dirty="0" smtClean="0">
                    <a:solidFill>
                      <a:srgbClr val="003366"/>
                    </a:solidFill>
                    <a:latin typeface="Century Gothic" panose="020B0502020202020204" pitchFamily="34" charset="0"/>
                  </a:rPr>
                  <a:t>Расставьте скобки в выражении,      чтобы </a:t>
                </a:r>
                <a:r>
                  <a:rPr lang="ru-RU" sz="2800" b="1" dirty="0">
                    <a:solidFill>
                      <a:srgbClr val="003366"/>
                    </a:solidFill>
                    <a:latin typeface="Century Gothic" panose="020B0502020202020204" pitchFamily="34" charset="0"/>
                  </a:rPr>
                  <a:t>равенство стало верным:</a:t>
                </a:r>
              </a:p>
              <a:p>
                <a:pPr algn="ctr"/>
                <a:endParaRPr lang="ru-RU" sz="2800" b="1" dirty="0">
                  <a:solidFill>
                    <a:srgbClr val="003366"/>
                  </a:solidFill>
                  <a:latin typeface="Century Gothic" panose="020B0502020202020204" pitchFamily="34" charset="0"/>
                </a:endParaRPr>
              </a:p>
              <a:p>
                <a:pPr algn="ctr"/>
                <a:r>
                  <a:rPr lang="ru-RU" sz="2800" b="1" dirty="0">
                    <a:solidFill>
                      <a:srgbClr val="003366"/>
                    </a:solidFill>
                    <a:latin typeface="Century Gothic" panose="020B0502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2800" b="1" i="1">
                        <a:solidFill>
                          <a:srgbClr val="003366"/>
                        </a:solidFill>
                        <a:latin typeface="Cambria Math"/>
                      </a:rPr>
                      <m:t>𝟑𝟓𝟎</m:t>
                    </m:r>
                    <m:r>
                      <a:rPr lang="ru-RU" sz="2800" b="1">
                        <a:solidFill>
                          <a:srgbClr val="003366"/>
                        </a:solidFill>
                        <a:latin typeface="Cambria Math"/>
                      </a:rPr>
                      <m:t>−</m:t>
                    </m:r>
                    <m:r>
                      <a:rPr lang="ru-RU" sz="2800" b="1" i="1">
                        <a:solidFill>
                          <a:srgbClr val="003366"/>
                        </a:solidFill>
                        <a:latin typeface="Cambria Math"/>
                      </a:rPr>
                      <m:t>𝟏𝟓</m:t>
                    </m:r>
                    <m:r>
                      <a:rPr lang="ru-RU" sz="2800" b="1" i="1">
                        <a:solidFill>
                          <a:srgbClr val="003366"/>
                        </a:solidFill>
                        <a:latin typeface="Cambria Math" panose="02040503050406030204" pitchFamily="18" charset="0"/>
                      </a:rPr>
                      <m:t>∗</m:t>
                    </m:r>
                    <m:r>
                      <a:rPr lang="ru-RU" sz="2800" b="1" i="1">
                        <a:solidFill>
                          <a:srgbClr val="003366"/>
                        </a:solidFill>
                        <a:latin typeface="Cambria Math"/>
                      </a:rPr>
                      <m:t>𝟏𝟎𝟒</m:t>
                    </m:r>
                    <m:r>
                      <a:rPr lang="ru-RU" sz="2800" b="1" i="1">
                        <a:solidFill>
                          <a:srgbClr val="003366"/>
                        </a:solidFill>
                        <a:latin typeface="Cambria Math"/>
                      </a:rPr>
                      <m:t>−</m:t>
                    </m:r>
                    <m:r>
                      <a:rPr lang="ru-RU" sz="2800" b="1" i="1">
                        <a:solidFill>
                          <a:srgbClr val="003366"/>
                        </a:solidFill>
                        <a:latin typeface="Cambria Math"/>
                      </a:rPr>
                      <m:t>𝟏𝟒𝟐𝟖</m:t>
                    </m:r>
                    <m:r>
                      <a:rPr lang="en-US" sz="2800" b="1" i="1">
                        <a:solidFill>
                          <a:srgbClr val="003366"/>
                        </a:solidFill>
                        <a:latin typeface="Cambria Math" panose="02040503050406030204" pitchFamily="18" charset="0"/>
                      </a:rPr>
                      <m:t>:</m:t>
                    </m:r>
                    <m:r>
                      <a:rPr lang="ru-RU" sz="2800" b="1" i="1">
                        <a:solidFill>
                          <a:srgbClr val="003366"/>
                        </a:solidFill>
                        <a:latin typeface="Cambria Math"/>
                      </a:rPr>
                      <m:t>𝟏</m:t>
                    </m:r>
                    <m:r>
                      <a:rPr lang="en-US" sz="2800" b="1" i="1">
                        <a:solidFill>
                          <a:srgbClr val="003366"/>
                        </a:solidFill>
                        <a:latin typeface="Cambria Math" panose="02040503050406030204" pitchFamily="18" charset="0"/>
                      </a:rPr>
                      <m:t>𝟒</m:t>
                    </m:r>
                    <m:r>
                      <a:rPr lang="en-US" sz="2800" b="1" i="1">
                        <a:solidFill>
                          <a:srgbClr val="003366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2800" b="1" i="1">
                        <a:solidFill>
                          <a:srgbClr val="003366"/>
                        </a:solidFill>
                        <a:latin typeface="Cambria Math"/>
                      </a:rPr>
                      <m:t>𝟑𝟐𝟎</m:t>
                    </m:r>
                  </m:oMath>
                </a14:m>
                <a:endParaRPr lang="ko-KR" altLang="en-US" sz="2000" b="1" dirty="0">
                  <a:solidFill>
                    <a:srgbClr val="003366"/>
                  </a:solidFill>
                </a:endParaRPr>
              </a:p>
              <a:p>
                <a:pPr rtl="0"/>
                <a:endParaRPr lang="ru-RU" b="1" dirty="0"/>
              </a:p>
            </p:txBody>
          </p:sp>
        </mc:Choice>
        <mc:Fallback xmlns="">
          <p:sp>
            <p:nvSpPr>
              <p:cNvPr id="29" name="Текст 28">
                <a:extLst>
                  <a:ext uri="{FF2B5EF4-FFF2-40B4-BE49-F238E27FC236}">
                    <a16:creationId xmlns="" xmlns:a16="http://schemas.microsoft.com/office/drawing/2014/main" xmlns:a14="http://schemas.microsoft.com/office/drawing/2010/main" id="{52FD53DB-CD39-2575-F8BA-63488E81091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quarter" idx="28"/>
              </p:nvPr>
            </p:nvSpPr>
            <p:spPr>
              <a:xfrm>
                <a:off x="266700" y="1543050"/>
                <a:ext cx="6029325" cy="3181349"/>
              </a:xfrm>
              <a:blipFill rotWithShape="1">
                <a:blip r:embed="rId4"/>
                <a:stretch>
                  <a:fillRect t="-191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Рисунок 6"/>
          <p:cNvPicPr>
            <a:picLocks noGrp="1" noChangeAspect="1"/>
          </p:cNvPicPr>
          <p:nvPr>
            <p:ph type="pic" sz="quarter" idx="48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5099"/>
          <a:stretch>
            <a:fillRect/>
          </a:stretch>
        </p:blipFill>
        <p:spPr>
          <a:xfrm>
            <a:off x="7559832" y="568265"/>
            <a:ext cx="4248873" cy="4731130"/>
          </a:xfrm>
        </p:spPr>
      </p:pic>
      <p:grpSp>
        <p:nvGrpSpPr>
          <p:cNvPr id="13" name="Группа 12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4" name="Picture 2" descr="C:\Users\8ADB~1\AppData\Local\Temp\{7626879C-3D06-41AB-8333-C3D70B6B4654}.tmp">
              <a:hlinkClick r:id="rId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Стрелка вправо 14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57201" y="1295530"/>
            <a:ext cx="5886450" cy="3616326"/>
            <a:chOff x="457201" y="1295530"/>
            <a:chExt cx="5886450" cy="3616326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57201" y="1295530"/>
              <a:ext cx="5886450" cy="361632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457201" y="2428915"/>
                  <a:ext cx="5886450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400" b="1" dirty="0">
                      <a:solidFill>
                        <a:srgbClr val="00B0F0"/>
                      </a:solidFill>
                      <a:latin typeface="Posterama" panose="020B0504020200020000" pitchFamily="34" charset="0"/>
                      <a:ea typeface="微软雅黑"/>
                      <a:cs typeface="Posterama" panose="020B0504020200020000" pitchFamily="34" charset="0"/>
                    </a:rPr>
                    <a:t>ОТВЕТ: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2400" b="1" i="1" smtClean="0">
                            <a:solidFill>
                              <a:srgbClr val="003366"/>
                            </a:solidFill>
                            <a:latin typeface="Cambria Math"/>
                          </a:rPr>
                          <m:t>𝟑𝟓𝟎</m:t>
                        </m:r>
                        <m:r>
                          <a:rPr lang="ru-RU" sz="2400" b="1" smtClean="0">
                            <a:solidFill>
                              <a:srgbClr val="003366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𝟏𝟓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 panose="02040503050406030204" pitchFamily="18" charset="0"/>
                          </a:rPr>
                          <m:t>∗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(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𝟏𝟎𝟒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𝟏𝟒𝟐𝟖</m:t>
                        </m:r>
                        <m:r>
                          <a:rPr lang="en-US" sz="2400" b="1" i="1">
                            <a:solidFill>
                              <a:srgbClr val="003366"/>
                            </a:solidFill>
                            <a:latin typeface="Cambria Math" panose="02040503050406030204" pitchFamily="18" charset="0"/>
                          </a:rPr>
                          <m:t>: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en-US" sz="2400" b="1" i="1">
                            <a:solidFill>
                              <a:srgbClr val="003366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)</m:t>
                        </m:r>
                        <m:r>
                          <a:rPr lang="en-US" sz="2400" b="1" i="1">
                            <a:solidFill>
                              <a:srgbClr val="003366"/>
                            </a:solidFill>
                            <a:latin typeface="Cambria Math" panose="02040503050406030204" pitchFamily="18" charset="0"/>
                          </a:rPr>
                          <m:t>=</m:t>
                        </m:r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𝟑𝟐𝟎</m:t>
                        </m:r>
                      </m:oMath>
                    </m:oMathPara>
                  </a14:m>
                  <a:endParaRPr lang="ko-KR" altLang="en-US" b="1" dirty="0">
                    <a:solidFill>
                      <a:srgbClr val="003366"/>
                    </a:solidFill>
                  </a:endParaRPr>
                </a:p>
                <a:p>
                  <a:pPr marL="0" indent="0" algn="ctr">
                    <a:lnSpc>
                      <a:spcPct val="100000"/>
                    </a:lnSpc>
                    <a:spcBef>
                      <a:spcPts val="0"/>
                    </a:spcBef>
                    <a:buFontTx/>
                    <a:buNone/>
                  </a:pPr>
                  <a:endParaRPr lang="ru-RU" sz="2400" dirty="0" smtClean="0">
                    <a:solidFill>
                      <a:prstClr val="white"/>
                    </a:solidFill>
                    <a:latin typeface="Posterama" panose="020B0504020200020000" pitchFamily="34" charset="0"/>
                    <a:ea typeface="微软雅黑"/>
                    <a:cs typeface="Posterama" panose="020B0504020200020000" pitchFamily="34" charset="0"/>
                  </a:endParaRPr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7201" y="2428915"/>
                  <a:ext cx="5886450" cy="1200329"/>
                </a:xfrm>
                <a:prstGeom prst="rect">
                  <a:avLst/>
                </a:prstGeom>
                <a:blipFill rotWithShape="1">
                  <a:blip r:embed="rId8"/>
                  <a:stretch>
                    <a:fillRect t="-3553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146" name="Picture 2" descr="C:\Users\Алина\Desktop\квих НГ\1642365089_16-papik-pro-p-grinch-klipart-17.png"/>
          <p:cNvPicPr>
            <a:picLocks noChangeAspect="1" noChangeArrowheads="1"/>
          </p:cNvPicPr>
          <p:nvPr/>
        </p:nvPicPr>
        <p:blipFill rotWithShape="1">
          <a:blip r:embed="rId9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8" r="22551" b="6181"/>
          <a:stretch/>
        </p:blipFill>
        <p:spPr bwMode="auto">
          <a:xfrm>
            <a:off x="0" y="4159150"/>
            <a:ext cx="2105025" cy="26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7533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457201" y="1295530"/>
            <a:ext cx="5886450" cy="453419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376" y="211488"/>
            <a:ext cx="4210050" cy="826737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2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9" name="Рисунок 31">
            <a:extLst>
              <a:ext uri="{FF2B5EF4-FFF2-40B4-BE49-F238E27FC236}">
                <a16:creationId xmlns:a16="http://schemas.microsoft.com/office/drawing/2014/main" xmlns="" id="{6037332D-8714-C147-6E64-3654D8C578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965C5ABF-DCA7-6790-2E26-EE57DCD64900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11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xmlns="" xmlns:a14="http://schemas.microsoft.com/office/drawing/2010/main" xmlns:mc="http://schemas.openxmlformats.org/markup-compatibility/2006" id="{52FD53DB-CD39-2575-F8BA-63488E81091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66700" y="1543051"/>
            <a:ext cx="6029325" cy="909864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2800" b="1" dirty="0">
                <a:solidFill>
                  <a:srgbClr val="003366"/>
                </a:solidFill>
                <a:latin typeface="Century Gothic" panose="020B0502020202020204" pitchFamily="34" charset="0"/>
                <a:ea typeface="Times New Roman"/>
              </a:rPr>
              <a:t>Найдите периметр фигуры </a:t>
            </a:r>
          </a:p>
          <a:p>
            <a:pPr rtl="0"/>
            <a:endParaRPr lang="ru-RU" b="1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4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Стрелка вправо 14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52526" y="2114915"/>
            <a:ext cx="4495800" cy="3393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3" name="Группа 2"/>
          <p:cNvGrpSpPr/>
          <p:nvPr/>
        </p:nvGrpSpPr>
        <p:grpSpPr>
          <a:xfrm>
            <a:off x="457201" y="1283918"/>
            <a:ext cx="5886450" cy="4780794"/>
            <a:chOff x="457201" y="1283918"/>
            <a:chExt cx="5886450" cy="4780794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457201" y="1283918"/>
              <a:ext cx="5886450" cy="4780794"/>
              <a:chOff x="457201" y="1295530"/>
              <a:chExt cx="5886450" cy="3813009"/>
            </a:xfrm>
          </p:grpSpPr>
          <p:sp>
            <p:nvSpPr>
              <p:cNvPr id="19" name="Скругленный прямоугольник 18"/>
              <p:cNvSpPr/>
              <p:nvPr/>
            </p:nvSpPr>
            <p:spPr>
              <a:xfrm>
                <a:off x="457201" y="1295530"/>
                <a:ext cx="5886450" cy="3616326"/>
              </a:xfrm>
              <a:prstGeom prst="round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4" name="TextBox 3"/>
                  <p:cNvSpPr txBox="1"/>
                  <p:nvPr/>
                </p:nvSpPr>
                <p:spPr>
                  <a:xfrm>
                    <a:off x="457201" y="4445762"/>
                    <a:ext cx="5191125" cy="66277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r"/>
                    <a:r>
                      <a:rPr lang="ru-RU" sz="2400" b="1" dirty="0">
                        <a:solidFill>
                          <a:srgbClr val="00B0F0"/>
                        </a:solidFill>
                        <a:latin typeface="Posterama" panose="020B0504020200020000" pitchFamily="34" charset="0"/>
                        <a:ea typeface="微软雅黑"/>
                        <a:cs typeface="Posterama" panose="020B0504020200020000" pitchFamily="34" charset="0"/>
                      </a:rPr>
                      <a:t>ОТВЕТ</a:t>
                    </a:r>
                    <a:r>
                      <a:rPr lang="ru-RU" sz="2400" b="1" dirty="0" smtClean="0">
                        <a:solidFill>
                          <a:srgbClr val="00B0F0"/>
                        </a:solidFill>
                        <a:latin typeface="Posterama" panose="020B0504020200020000" pitchFamily="34" charset="0"/>
                        <a:ea typeface="微软雅黑"/>
                        <a:cs typeface="Posterama" panose="020B0504020200020000" pitchFamily="34" charset="0"/>
                      </a:rPr>
                      <a:t>: </a:t>
                    </a:r>
                    <a14:m>
                      <m:oMath xmlns:m="http://schemas.openxmlformats.org/officeDocument/2006/math"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𝟓𝟐</m:t>
                        </m:r>
                      </m:oMath>
                    </a14:m>
                    <a:endParaRPr lang="ru-RU" sz="2400" b="1" dirty="0">
                      <a:solidFill>
                        <a:srgbClr val="00B0F0"/>
                      </a:solidFill>
                      <a:latin typeface="Posterama" panose="020B0504020200020000" pitchFamily="34" charset="0"/>
                      <a:ea typeface="微软雅黑"/>
                      <a:cs typeface="Posterama" panose="020B0504020200020000" pitchFamily="34" charset="0"/>
                    </a:endParaRPr>
                  </a:p>
                  <a:p>
                    <a:pPr marL="0" indent="0" algn="ctr">
                      <a:lnSpc>
                        <a:spcPct val="100000"/>
                      </a:lnSpc>
                      <a:spcBef>
                        <a:spcPts val="0"/>
                      </a:spcBef>
                      <a:buFontTx/>
                      <a:buNone/>
                    </a:pPr>
                    <a:endParaRPr lang="ru-RU" sz="2400" dirty="0" smtClean="0">
                      <a:solidFill>
                        <a:prstClr val="white"/>
                      </a:solidFill>
                      <a:latin typeface="Posterama" panose="020B0504020200020000" pitchFamily="34" charset="0"/>
                      <a:ea typeface="微软雅黑"/>
                      <a:cs typeface="Posterama" panose="020B0504020200020000" pitchFamily="34" charset="0"/>
                    </a:endParaRPr>
                  </a:p>
                </p:txBody>
              </p:sp>
            </mc:Choice>
            <mc:Fallback xmlns="">
              <p:sp>
                <p:nvSpPr>
                  <p:cNvPr id="4" name="TextBox 3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457201" y="4445762"/>
                    <a:ext cx="5191125" cy="662777"/>
                  </a:xfrm>
                  <a:prstGeom prst="rect">
                    <a:avLst/>
                  </a:prstGeom>
                  <a:blipFill rotWithShape="1">
                    <a:blip r:embed="rId7"/>
                    <a:stretch>
                      <a:fillRect t="-5147" r="-235"/>
                    </a:stretch>
                  </a:blipFill>
                </p:spPr>
                <p:txBody>
                  <a:bodyPr/>
                  <a:lstStyle/>
                  <a:p>
                    <a:r>
                      <a:rPr lang="ru-RU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pic>
          <p:nvPicPr>
            <p:cNvPr id="17" name="Рисунок 16"/>
            <p:cNvPicPr>
              <a:picLocks noChangeAspect="1"/>
            </p:cNvPicPr>
            <p:nvPr/>
          </p:nvPicPr>
          <p:blipFill rotWithShape="1">
            <a:blip r:embed="rId8"/>
            <a:srcRect l="39394" t="25287" r="23863" b="28248"/>
            <a:stretch/>
          </p:blipFill>
          <p:spPr>
            <a:xfrm>
              <a:off x="878859" y="1475435"/>
              <a:ext cx="5043134" cy="3587385"/>
            </a:xfrm>
            <a:prstGeom prst="rect">
              <a:avLst/>
            </a:prstGeom>
          </p:spPr>
        </p:pic>
      </p:grpSp>
      <p:sp>
        <p:nvSpPr>
          <p:cNvPr id="2" name="Рисунок 1"/>
          <p:cNvSpPr>
            <a:spLocks noGrp="1"/>
          </p:cNvSpPr>
          <p:nvPr>
            <p:ph type="pic" sz="quarter" idx="48"/>
          </p:nvPr>
        </p:nvSpPr>
        <p:spPr/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5099"/>
          <a:stretch>
            <a:fillRect/>
          </a:stretch>
        </p:blipFill>
        <p:spPr>
          <a:xfrm>
            <a:off x="7520003" y="514197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</p:pic>
      <p:pic>
        <p:nvPicPr>
          <p:cNvPr id="6146" name="Picture 2" descr="C:\Users\Алина\Desktop\квих НГ\1642365089_16-papik-pro-p-grinch-klipart-17.png"/>
          <p:cNvPicPr>
            <a:picLocks noChangeAspect="1" noChangeArrowheads="1"/>
          </p:cNvPicPr>
          <p:nvPr/>
        </p:nvPicPr>
        <p:blipFill rotWithShape="1">
          <a:blip r:embed="rId10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8" r="22551" b="6181"/>
          <a:stretch/>
        </p:blipFill>
        <p:spPr bwMode="auto">
          <a:xfrm>
            <a:off x="0" y="4159150"/>
            <a:ext cx="2105025" cy="26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9287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457201" y="1295530"/>
            <a:ext cx="5886450" cy="3616326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376" y="211488"/>
            <a:ext cx="4210050" cy="826737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3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9" name="Рисунок 31">
            <a:extLst>
              <a:ext uri="{FF2B5EF4-FFF2-40B4-BE49-F238E27FC236}">
                <a16:creationId xmlns:a16="http://schemas.microsoft.com/office/drawing/2014/main" xmlns="" id="{6037332D-8714-C147-6E64-3654D8C578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965C5ABF-DCA7-6790-2E26-EE57DCD64900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12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xmlns="" xmlns:a14="http://schemas.microsoft.com/office/drawing/2010/main" xmlns:mc="http://schemas.openxmlformats.org/markup-compatibility/2006" id="{52FD53DB-CD39-2575-F8BA-63488E81091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66700" y="1543050"/>
            <a:ext cx="6029325" cy="3181349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2800" b="1" dirty="0">
                <a:solidFill>
                  <a:srgbClr val="003366"/>
                </a:solidFill>
                <a:latin typeface="Century Gothic" panose="020B0502020202020204" pitchFamily="34" charset="0"/>
                <a:cs typeface="Arial" pitchFamily="34" charset="0"/>
              </a:rPr>
              <a:t>Летом у меня целые сутки было открыто окно.</a:t>
            </a:r>
          </a:p>
          <a:p>
            <a:pPr algn="ctr"/>
            <a:r>
              <a:rPr lang="ru-RU" sz="2800" b="1" dirty="0">
                <a:solidFill>
                  <a:srgbClr val="003366"/>
                </a:solidFill>
                <a:latin typeface="Century Gothic" panose="020B0502020202020204" pitchFamily="34" charset="0"/>
                <a:cs typeface="Arial" pitchFamily="34" charset="0"/>
              </a:rPr>
              <a:t>В первый час влетел 1 комар, во второй — 2,</a:t>
            </a:r>
          </a:p>
          <a:p>
            <a:pPr algn="ctr"/>
            <a:r>
              <a:rPr lang="ru-RU" sz="2800" b="1" dirty="0">
                <a:solidFill>
                  <a:srgbClr val="003366"/>
                </a:solidFill>
                <a:latin typeface="Century Gothic" panose="020B0502020202020204" pitchFamily="34" charset="0"/>
                <a:cs typeface="Arial" pitchFamily="34" charset="0"/>
              </a:rPr>
              <a:t>в третий — 3 и т. д. Сколько комаров налетело за сутки? </a:t>
            </a:r>
          </a:p>
          <a:p>
            <a:pPr rtl="0"/>
            <a:endParaRPr lang="ru-RU" b="1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4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Стрелка вправо 14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2" name="Группа 11"/>
          <p:cNvGrpSpPr/>
          <p:nvPr/>
        </p:nvGrpSpPr>
        <p:grpSpPr>
          <a:xfrm>
            <a:off x="457201" y="1295530"/>
            <a:ext cx="5886450" cy="3616326"/>
            <a:chOff x="457201" y="1295530"/>
            <a:chExt cx="5886450" cy="3616326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57201" y="1295530"/>
              <a:ext cx="5886450" cy="361632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457201" y="2428915"/>
                  <a:ext cx="5886450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400" b="1" dirty="0">
                      <a:solidFill>
                        <a:srgbClr val="00B0F0"/>
                      </a:solidFill>
                      <a:latin typeface="Posterama" panose="020B0504020200020000" pitchFamily="34" charset="0"/>
                      <a:ea typeface="微软雅黑"/>
                      <a:cs typeface="Posterama" panose="020B0504020200020000" pitchFamily="34" charset="0"/>
                    </a:rPr>
                    <a:t>ОТВЕТ: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2400" b="1" i="1">
                            <a:solidFill>
                              <a:srgbClr val="003366"/>
                            </a:solidFill>
                            <a:latin typeface="Cambria Math"/>
                          </a:rPr>
                          <m:t>𝟑𝟎𝟎</m:t>
                        </m:r>
                      </m:oMath>
                    </m:oMathPara>
                  </a14:m>
                  <a:endParaRPr lang="ru-RU" sz="2400" dirty="0">
                    <a:solidFill>
                      <a:prstClr val="white"/>
                    </a:solidFill>
                    <a:latin typeface="Posterama" panose="020B0504020200020000" pitchFamily="34" charset="0"/>
                    <a:ea typeface="微软雅黑"/>
                    <a:cs typeface="Posterama" panose="020B0504020200020000" pitchFamily="34" charset="0"/>
                  </a:endParaRPr>
                </a:p>
                <a:p>
                  <a:pPr marL="0" indent="0" algn="ctr">
                    <a:lnSpc>
                      <a:spcPct val="100000"/>
                    </a:lnSpc>
                    <a:spcBef>
                      <a:spcPts val="0"/>
                    </a:spcBef>
                    <a:buFontTx/>
                    <a:buNone/>
                  </a:pPr>
                  <a:endParaRPr lang="ru-RU" sz="2400" dirty="0" smtClean="0">
                    <a:solidFill>
                      <a:prstClr val="white"/>
                    </a:solidFill>
                    <a:latin typeface="Posterama" panose="020B0504020200020000" pitchFamily="34" charset="0"/>
                    <a:ea typeface="微软雅黑"/>
                    <a:cs typeface="Posterama" panose="020B0504020200020000" pitchFamily="34" charset="0"/>
                  </a:endParaRPr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7201" y="2428915"/>
                  <a:ext cx="5886450" cy="1200329"/>
                </a:xfrm>
                <a:prstGeom prst="rect">
                  <a:avLst/>
                </a:prstGeom>
                <a:blipFill rotWithShape="1">
                  <a:blip r:embed="rId6"/>
                  <a:stretch>
                    <a:fillRect t="-3553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146" name="Picture 2" descr="C:\Users\Алина\Desktop\квих НГ\1642365089_16-papik-pro-p-grinch-klipart-17.png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8" r="22551" b="6181"/>
          <a:stretch/>
        </p:blipFill>
        <p:spPr bwMode="auto">
          <a:xfrm>
            <a:off x="0" y="4159150"/>
            <a:ext cx="2105025" cy="26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Рисунок 1"/>
          <p:cNvSpPr>
            <a:spLocks noGrp="1"/>
          </p:cNvSpPr>
          <p:nvPr>
            <p:ph type="pic" sz="quarter" idx="48"/>
          </p:nvPr>
        </p:nvSpPr>
        <p:spPr/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79" r="14079"/>
          <a:stretch>
            <a:fillRect/>
          </a:stretch>
        </p:blipFill>
        <p:spPr>
          <a:xfrm>
            <a:off x="7514929" y="550919"/>
            <a:ext cx="4248873" cy="473113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4992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457201" y="1295529"/>
            <a:ext cx="5886450" cy="481546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376" y="211488"/>
            <a:ext cx="4210050" cy="826737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4 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9" name="Рисунок 31">
            <a:extLst>
              <a:ext uri="{FF2B5EF4-FFF2-40B4-BE49-F238E27FC236}">
                <a16:creationId xmlns:a16="http://schemas.microsoft.com/office/drawing/2014/main" xmlns="" id="{6037332D-8714-C147-6E64-3654D8C578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965C5ABF-DCA7-6790-2E26-EE57DCD64900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13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xmlns="" xmlns:a14="http://schemas.microsoft.com/office/drawing/2010/main" xmlns:mc="http://schemas.openxmlformats.org/markup-compatibility/2006" id="{52FD53DB-CD39-2575-F8BA-63488E81091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266700" y="1543050"/>
            <a:ext cx="6029325" cy="3181349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2800" b="1" dirty="0">
                <a:solidFill>
                  <a:srgbClr val="003366"/>
                </a:solidFill>
              </a:rPr>
              <a:t>Сколько всего квадратов</a:t>
            </a:r>
          </a:p>
          <a:p>
            <a:pPr algn="ctr"/>
            <a:r>
              <a:rPr lang="ru-RU" sz="2800" b="1" dirty="0">
                <a:solidFill>
                  <a:srgbClr val="003366"/>
                </a:solidFill>
              </a:rPr>
              <a:t> на рисунке?</a:t>
            </a:r>
          </a:p>
          <a:p>
            <a:pPr rtl="0"/>
            <a:endParaRPr lang="ru-RU" b="1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4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Стрелка вправо 14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88889" y="2603800"/>
            <a:ext cx="3372376" cy="335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12" name="Группа 11"/>
          <p:cNvGrpSpPr/>
          <p:nvPr/>
        </p:nvGrpSpPr>
        <p:grpSpPr>
          <a:xfrm>
            <a:off x="457201" y="1286758"/>
            <a:ext cx="5886450" cy="4815466"/>
            <a:chOff x="457201" y="1295530"/>
            <a:chExt cx="5886450" cy="3616326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57201" y="1295530"/>
              <a:ext cx="5886450" cy="361632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457201" y="2428915"/>
                  <a:ext cx="5886450" cy="90142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400" b="1" dirty="0" smtClean="0">
                      <a:solidFill>
                        <a:srgbClr val="00B0F0"/>
                      </a:solidFill>
                      <a:latin typeface="Posterama" panose="020B0504020200020000" pitchFamily="34" charset="0"/>
                      <a:ea typeface="微软雅黑"/>
                      <a:cs typeface="Posterama" panose="020B0504020200020000" pitchFamily="34" charset="0"/>
                    </a:rPr>
                    <a:t>ОТВЕТ: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ru-RU" sz="2400" b="1" i="1" smtClean="0">
                            <a:solidFill>
                              <a:srgbClr val="003366"/>
                            </a:solidFill>
                            <a:latin typeface="Cambria Math"/>
                          </a:rPr>
                          <m:t>𝟖</m:t>
                        </m:r>
                      </m:oMath>
                    </m:oMathPara>
                  </a14:m>
                  <a:endParaRPr lang="ru-RU" sz="2400" dirty="0">
                    <a:solidFill>
                      <a:prstClr val="white"/>
                    </a:solidFill>
                    <a:latin typeface="Posterama" panose="020B0504020200020000" pitchFamily="34" charset="0"/>
                    <a:ea typeface="微软雅黑"/>
                    <a:cs typeface="Posterama" panose="020B0504020200020000" pitchFamily="34" charset="0"/>
                  </a:endParaRPr>
                </a:p>
                <a:p>
                  <a:pPr marL="0" indent="0" algn="ctr">
                    <a:lnSpc>
                      <a:spcPct val="100000"/>
                    </a:lnSpc>
                    <a:spcBef>
                      <a:spcPts val="0"/>
                    </a:spcBef>
                    <a:buFontTx/>
                    <a:buNone/>
                  </a:pPr>
                  <a:endParaRPr lang="ru-RU" sz="2400" dirty="0" smtClean="0">
                    <a:solidFill>
                      <a:prstClr val="white"/>
                    </a:solidFill>
                    <a:latin typeface="Posterama" panose="020B0504020200020000" pitchFamily="34" charset="0"/>
                    <a:ea typeface="微软雅黑"/>
                    <a:cs typeface="Posterama" panose="020B0504020200020000" pitchFamily="34" charset="0"/>
                  </a:endParaRPr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7201" y="2428915"/>
                  <a:ext cx="5886450" cy="901425"/>
                </a:xfrm>
                <a:prstGeom prst="rect">
                  <a:avLst/>
                </a:prstGeom>
                <a:blipFill rotWithShape="1">
                  <a:blip r:embed="rId7"/>
                  <a:stretch>
                    <a:fillRect t="-3553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146" name="Picture 2" descr="C:\Users\Алина\Desktop\квих НГ\1642365089_16-papik-pro-p-grinch-klipart-17.png"/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8" r="22551" b="6181"/>
          <a:stretch/>
        </p:blipFill>
        <p:spPr bwMode="auto">
          <a:xfrm>
            <a:off x="0" y="4159150"/>
            <a:ext cx="2105025" cy="26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C:\Users\Алина\Desktop\Ady5XGFYCcU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04265" y="220245"/>
            <a:ext cx="5151436" cy="5151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8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457201" y="1295529"/>
            <a:ext cx="5886450" cy="481546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5376" y="211488"/>
            <a:ext cx="4210050" cy="826737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5 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9" name="Рисунок 31">
            <a:extLst>
              <a:ext uri="{FF2B5EF4-FFF2-40B4-BE49-F238E27FC236}">
                <a16:creationId xmlns:a16="http://schemas.microsoft.com/office/drawing/2014/main" xmlns="" id="{6037332D-8714-C147-6E64-3654D8C578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55" b="2555"/>
          <a:stretch>
            <a:fillRect/>
          </a:stretch>
        </p:blipFill>
        <p:spPr>
          <a:xfrm>
            <a:off x="6504265" y="3029080"/>
            <a:ext cx="1570617" cy="1796820"/>
          </a:xfrm>
          <a:custGeom>
            <a:avLst/>
            <a:gdLst>
              <a:gd name="connsiteX0" fmla="*/ 0 w 4816475"/>
              <a:gd name="connsiteY0" fmla="*/ 2407444 h 4814888"/>
              <a:gd name="connsiteX1" fmla="*/ 1203722 w 4816475"/>
              <a:gd name="connsiteY1" fmla="*/ 1 h 4814888"/>
              <a:gd name="connsiteX2" fmla="*/ 3612753 w 4816475"/>
              <a:gd name="connsiteY2" fmla="*/ 1 h 4814888"/>
              <a:gd name="connsiteX3" fmla="*/ 4816475 w 4816475"/>
              <a:gd name="connsiteY3" fmla="*/ 2407444 h 4814888"/>
              <a:gd name="connsiteX4" fmla="*/ 3612753 w 4816475"/>
              <a:gd name="connsiteY4" fmla="*/ 4814887 h 4814888"/>
              <a:gd name="connsiteX5" fmla="*/ 1203722 w 4816475"/>
              <a:gd name="connsiteY5" fmla="*/ 4814887 h 4814888"/>
              <a:gd name="connsiteX6" fmla="*/ 0 w 4816475"/>
              <a:gd name="connsiteY6" fmla="*/ 2407444 h 4814888"/>
              <a:gd name="connsiteX0" fmla="*/ 0 w 4816475"/>
              <a:gd name="connsiteY0" fmla="*/ 2407443 h 4814886"/>
              <a:gd name="connsiteX1" fmla="*/ 2199402 w 4816475"/>
              <a:gd name="connsiteY1" fmla="*/ 243840 h 4814886"/>
              <a:gd name="connsiteX2" fmla="*/ 3612753 w 4816475"/>
              <a:gd name="connsiteY2" fmla="*/ 0 h 4814886"/>
              <a:gd name="connsiteX3" fmla="*/ 4816475 w 4816475"/>
              <a:gd name="connsiteY3" fmla="*/ 2407443 h 4814886"/>
              <a:gd name="connsiteX4" fmla="*/ 3612753 w 4816475"/>
              <a:gd name="connsiteY4" fmla="*/ 4814886 h 4814886"/>
              <a:gd name="connsiteX5" fmla="*/ 1203722 w 4816475"/>
              <a:gd name="connsiteY5" fmla="*/ 4814886 h 4814886"/>
              <a:gd name="connsiteX6" fmla="*/ 0 w 4816475"/>
              <a:gd name="connsiteY6" fmla="*/ 2407443 h 4814886"/>
              <a:gd name="connsiteX0" fmla="*/ 0 w 4816475"/>
              <a:gd name="connsiteY0" fmla="*/ 2163603 h 4571046"/>
              <a:gd name="connsiteX1" fmla="*/ 2199402 w 4816475"/>
              <a:gd name="connsiteY1" fmla="*/ 0 h 4571046"/>
              <a:gd name="connsiteX2" fmla="*/ 4608433 w 4816475"/>
              <a:gd name="connsiteY2" fmla="*/ 721360 h 4571046"/>
              <a:gd name="connsiteX3" fmla="*/ 4816475 w 4816475"/>
              <a:gd name="connsiteY3" fmla="*/ 2163603 h 4571046"/>
              <a:gd name="connsiteX4" fmla="*/ 3612753 w 4816475"/>
              <a:gd name="connsiteY4" fmla="*/ 4571046 h 4571046"/>
              <a:gd name="connsiteX5" fmla="*/ 1203722 w 4816475"/>
              <a:gd name="connsiteY5" fmla="*/ 4571046 h 4571046"/>
              <a:gd name="connsiteX6" fmla="*/ 0 w 4816475"/>
              <a:gd name="connsiteY6" fmla="*/ 2163603 h 4571046"/>
              <a:gd name="connsiteX0" fmla="*/ 0 w 4958715"/>
              <a:gd name="connsiteY0" fmla="*/ 2163603 h 4571046"/>
              <a:gd name="connsiteX1" fmla="*/ 2199402 w 4958715"/>
              <a:gd name="connsiteY1" fmla="*/ 0 h 4571046"/>
              <a:gd name="connsiteX2" fmla="*/ 4608433 w 4958715"/>
              <a:gd name="connsiteY2" fmla="*/ 721360 h 4571046"/>
              <a:gd name="connsiteX3" fmla="*/ 4958715 w 4958715"/>
              <a:gd name="connsiteY3" fmla="*/ 2803683 h 4571046"/>
              <a:gd name="connsiteX4" fmla="*/ 3612753 w 4958715"/>
              <a:gd name="connsiteY4" fmla="*/ 4571046 h 4571046"/>
              <a:gd name="connsiteX5" fmla="*/ 1203722 w 4958715"/>
              <a:gd name="connsiteY5" fmla="*/ 4571046 h 4571046"/>
              <a:gd name="connsiteX6" fmla="*/ 0 w 4958715"/>
              <a:gd name="connsiteY6" fmla="*/ 2163603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1161050 w 4916043"/>
              <a:gd name="connsiteY5" fmla="*/ 4571046 h 4571046"/>
              <a:gd name="connsiteX6" fmla="*/ 0 w 4916043"/>
              <a:gd name="connsiteY6" fmla="*/ 1273587 h 4571046"/>
              <a:gd name="connsiteX0" fmla="*/ 0 w 4916043"/>
              <a:gd name="connsiteY0" fmla="*/ 1273587 h 4571046"/>
              <a:gd name="connsiteX1" fmla="*/ 2156730 w 4916043"/>
              <a:gd name="connsiteY1" fmla="*/ 0 h 4571046"/>
              <a:gd name="connsiteX2" fmla="*/ 4565761 w 4916043"/>
              <a:gd name="connsiteY2" fmla="*/ 721360 h 4571046"/>
              <a:gd name="connsiteX3" fmla="*/ 4916043 w 4916043"/>
              <a:gd name="connsiteY3" fmla="*/ 2803683 h 4571046"/>
              <a:gd name="connsiteX4" fmla="*/ 3570081 w 4916043"/>
              <a:gd name="connsiteY4" fmla="*/ 4571046 h 4571046"/>
              <a:gd name="connsiteX5" fmla="*/ 21098 w 4916043"/>
              <a:gd name="connsiteY5" fmla="*/ 3815142 h 4571046"/>
              <a:gd name="connsiteX6" fmla="*/ 0 w 4916043"/>
              <a:gd name="connsiteY6" fmla="*/ 1273587 h 4571046"/>
              <a:gd name="connsiteX0" fmla="*/ 0 w 4916043"/>
              <a:gd name="connsiteY0" fmla="*/ 1273587 h 5066346"/>
              <a:gd name="connsiteX1" fmla="*/ 2156730 w 4916043"/>
              <a:gd name="connsiteY1" fmla="*/ 0 h 5066346"/>
              <a:gd name="connsiteX2" fmla="*/ 4565761 w 4916043"/>
              <a:gd name="connsiteY2" fmla="*/ 721360 h 5066346"/>
              <a:gd name="connsiteX3" fmla="*/ 4916043 w 4916043"/>
              <a:gd name="connsiteY3" fmla="*/ 2803683 h 5066346"/>
              <a:gd name="connsiteX4" fmla="*/ 2236581 w 4916043"/>
              <a:gd name="connsiteY4" fmla="*/ 5066346 h 5066346"/>
              <a:gd name="connsiteX5" fmla="*/ 21098 w 4916043"/>
              <a:gd name="connsiteY5" fmla="*/ 3815142 h 5066346"/>
              <a:gd name="connsiteX6" fmla="*/ 0 w 4916043"/>
              <a:gd name="connsiteY6" fmla="*/ 1273587 h 5066346"/>
              <a:gd name="connsiteX0" fmla="*/ 0 w 4565761"/>
              <a:gd name="connsiteY0" fmla="*/ 1273587 h 5066346"/>
              <a:gd name="connsiteX1" fmla="*/ 2156730 w 4565761"/>
              <a:gd name="connsiteY1" fmla="*/ 0 h 5066346"/>
              <a:gd name="connsiteX2" fmla="*/ 4565761 w 4565761"/>
              <a:gd name="connsiteY2" fmla="*/ 721360 h 5066346"/>
              <a:gd name="connsiteX3" fmla="*/ 4405503 w 4565761"/>
              <a:gd name="connsiteY3" fmla="*/ 3801903 h 5066346"/>
              <a:gd name="connsiteX4" fmla="*/ 2236581 w 4565761"/>
              <a:gd name="connsiteY4" fmla="*/ 5066346 h 5066346"/>
              <a:gd name="connsiteX5" fmla="*/ 21098 w 4565761"/>
              <a:gd name="connsiteY5" fmla="*/ 3815142 h 5066346"/>
              <a:gd name="connsiteX6" fmla="*/ 0 w 4565761"/>
              <a:gd name="connsiteY6" fmla="*/ 1273587 h 5066346"/>
              <a:gd name="connsiteX0" fmla="*/ 0 w 4405503"/>
              <a:gd name="connsiteY0" fmla="*/ 1273587 h 5066346"/>
              <a:gd name="connsiteX1" fmla="*/ 2156730 w 4405503"/>
              <a:gd name="connsiteY1" fmla="*/ 0 h 5066346"/>
              <a:gd name="connsiteX2" fmla="*/ 4398121 w 4405503"/>
              <a:gd name="connsiteY2" fmla="*/ 1277620 h 5066346"/>
              <a:gd name="connsiteX3" fmla="*/ 4405503 w 4405503"/>
              <a:gd name="connsiteY3" fmla="*/ 3801903 h 5066346"/>
              <a:gd name="connsiteX4" fmla="*/ 2236581 w 4405503"/>
              <a:gd name="connsiteY4" fmla="*/ 5066346 h 5066346"/>
              <a:gd name="connsiteX5" fmla="*/ 21098 w 4405503"/>
              <a:gd name="connsiteY5" fmla="*/ 3815142 h 5066346"/>
              <a:gd name="connsiteX6" fmla="*/ 0 w 4405503"/>
              <a:gd name="connsiteY6" fmla="*/ 1273587 h 5066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05503" h="5066346">
                <a:moveTo>
                  <a:pt x="0" y="1273587"/>
                </a:moveTo>
                <a:lnTo>
                  <a:pt x="2156730" y="0"/>
                </a:lnTo>
                <a:lnTo>
                  <a:pt x="4398121" y="1277620"/>
                </a:lnTo>
                <a:cubicBezTo>
                  <a:pt x="4400582" y="2119048"/>
                  <a:pt x="4403042" y="2960475"/>
                  <a:pt x="4405503" y="3801903"/>
                </a:cubicBezTo>
                <a:lnTo>
                  <a:pt x="2236581" y="5066346"/>
                </a:lnTo>
                <a:lnTo>
                  <a:pt x="21098" y="3815142"/>
                </a:lnTo>
                <a:lnTo>
                  <a:pt x="0" y="1273587"/>
                </a:lnTo>
                <a:close/>
              </a:path>
            </a:pathLst>
          </a:custGeom>
        </p:spPr>
      </p:pic>
      <p:sp>
        <p:nvSpPr>
          <p:cNvPr id="8" name="Номер слайда 13">
            <a:extLst>
              <a:ext uri="{FF2B5EF4-FFF2-40B4-BE49-F238E27FC236}">
                <a16:creationId xmlns:a16="http://schemas.microsoft.com/office/drawing/2014/main" xmlns="" id="{965C5ABF-DCA7-6790-2E26-EE57DCD64900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14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29" name="Текст 28">
            <a:extLst>
              <a:ext uri="{FF2B5EF4-FFF2-40B4-BE49-F238E27FC236}">
                <a16:creationId xmlns:a16="http://schemas.microsoft.com/office/drawing/2014/main" xmlns="" xmlns:a14="http://schemas.microsoft.com/office/drawing/2010/main" xmlns:mc="http://schemas.openxmlformats.org/markup-compatibility/2006" id="{52FD53DB-CD39-2575-F8BA-63488E81091E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57201" y="1543050"/>
            <a:ext cx="5838824" cy="3181349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2800" b="1" dirty="0">
                <a:solidFill>
                  <a:srgbClr val="003366"/>
                </a:solidFill>
                <a:latin typeface="Century Gothic" panose="020B0502020202020204" pitchFamily="34" charset="0"/>
                <a:ea typeface="Times New Roman"/>
              </a:rPr>
              <a:t>В записи</a:t>
            </a:r>
          </a:p>
          <a:p>
            <a:pPr algn="ctr"/>
            <a:r>
              <a:rPr lang="ru-RU" sz="2800" b="1" dirty="0">
                <a:solidFill>
                  <a:srgbClr val="003366"/>
                </a:solidFill>
                <a:latin typeface="Century Gothic" panose="020B0502020202020204" pitchFamily="34" charset="0"/>
                <a:ea typeface="Times New Roman"/>
              </a:rPr>
              <a:t> 8 8 8 8 8 8 8 8</a:t>
            </a:r>
          </a:p>
          <a:p>
            <a:pPr algn="ctr"/>
            <a:r>
              <a:rPr lang="ru-RU" sz="2800" b="1" dirty="0">
                <a:solidFill>
                  <a:srgbClr val="003366"/>
                </a:solidFill>
                <a:latin typeface="Century Gothic" panose="020B0502020202020204" pitchFamily="34" charset="0"/>
                <a:ea typeface="Times New Roman"/>
              </a:rPr>
              <a:t> поставьте между некоторыми цифрами знак сложения, чтобы сумма оказалась  равна 1000.</a:t>
            </a:r>
            <a:endParaRPr lang="ru-RU" sz="2800" dirty="0">
              <a:solidFill>
                <a:srgbClr val="003366"/>
              </a:solidFill>
              <a:latin typeface="Century Gothic" panose="020B0502020202020204" pitchFamily="34" charset="0"/>
              <a:ea typeface="Times New Roman"/>
            </a:endParaRPr>
          </a:p>
          <a:p>
            <a:pPr rtl="0"/>
            <a:endParaRPr lang="ru-RU" b="1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457201" y="1295531"/>
            <a:ext cx="5886450" cy="4815466"/>
            <a:chOff x="457201" y="1295530"/>
            <a:chExt cx="5886450" cy="3616326"/>
          </a:xfrm>
        </p:grpSpPr>
        <p:sp>
          <p:nvSpPr>
            <p:cNvPr id="19" name="Скругленный прямоугольник 18"/>
            <p:cNvSpPr/>
            <p:nvPr/>
          </p:nvSpPr>
          <p:spPr>
            <a:xfrm>
              <a:off x="457201" y="1295530"/>
              <a:ext cx="5886450" cy="3616326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" name="TextBox 3"/>
                <p:cNvSpPr txBox="1"/>
                <p:nvPr/>
              </p:nvSpPr>
              <p:spPr>
                <a:xfrm>
                  <a:off x="457201" y="2428915"/>
                  <a:ext cx="5886450" cy="62406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ru-RU" sz="2400" b="1" dirty="0" smtClean="0">
                      <a:solidFill>
                        <a:srgbClr val="00B0F0"/>
                      </a:solidFill>
                      <a:latin typeface="Posterama" panose="020B0504020200020000" pitchFamily="34" charset="0"/>
                      <a:ea typeface="微软雅黑"/>
                      <a:cs typeface="Posterama" panose="020B0504020200020000" pitchFamily="34" charset="0"/>
                    </a:rPr>
                    <a:t>ОТВЕТ:</a:t>
                  </a:r>
                </a:p>
                <a:p>
                  <a:pPr algn="ctr"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m:rPr>
                            <m:nor/>
                          </m:rPr>
                          <a:rPr lang="ru-RU" sz="2400" b="1" i="1" dirty="0">
                            <a:solidFill>
                              <a:srgbClr val="003366"/>
                            </a:solidFill>
                            <a:latin typeface="Century Gothic" panose="020B0502020202020204" pitchFamily="34" charset="0"/>
                          </a:rPr>
                          <m:t>888+88+8+8+8=1000</m:t>
                        </m:r>
                      </m:oMath>
                    </m:oMathPara>
                  </a14:m>
                  <a:endParaRPr lang="ru-RU" sz="2400" dirty="0" smtClean="0">
                    <a:solidFill>
                      <a:prstClr val="white"/>
                    </a:solidFill>
                    <a:latin typeface="Posterama" panose="020B0504020200020000" pitchFamily="34" charset="0"/>
                    <a:ea typeface="微软雅黑"/>
                    <a:cs typeface="Posterama" panose="020B0504020200020000" pitchFamily="34" charset="0"/>
                  </a:endParaRPr>
                </a:p>
              </p:txBody>
            </p:sp>
          </mc:Choice>
          <mc:Fallback xmlns="">
            <p:sp>
              <p:nvSpPr>
                <p:cNvPr id="4" name="TextBox 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57201" y="2428915"/>
                  <a:ext cx="5886450" cy="624063"/>
                </a:xfrm>
                <a:prstGeom prst="rect">
                  <a:avLst/>
                </a:prstGeom>
                <a:blipFill rotWithShape="1">
                  <a:blip r:embed="rId4"/>
                  <a:stretch>
                    <a:fillRect t="-5147" b="-735"/>
                  </a:stretch>
                </a:blipFill>
              </p:spPr>
              <p:txBody>
                <a:bodyPr/>
                <a:lstStyle/>
                <a:p>
                  <a:r>
                    <a:rPr lang="ru-RU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6146" name="Picture 2" descr="C:\Users\Алина\Desktop\квих НГ\1642365089_16-papik-pro-p-grinch-klipart-17.png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8" r="22551" b="6181"/>
          <a:stretch/>
        </p:blipFill>
        <p:spPr bwMode="auto">
          <a:xfrm>
            <a:off x="0" y="4159150"/>
            <a:ext cx="2105025" cy="269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8ADB~1\AppData\Local\Temp\{3A623238-D8B2-4491-A6E2-6F564A2EEF8D}.tmp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89652">
            <a:off x="7698628" y="338279"/>
            <a:ext cx="3125370" cy="5091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/>
          <p:cNvGrpSpPr/>
          <p:nvPr/>
        </p:nvGrpSpPr>
        <p:grpSpPr>
          <a:xfrm>
            <a:off x="9840687" y="4601027"/>
            <a:ext cx="2192004" cy="2224389"/>
            <a:chOff x="9840687" y="4601027"/>
            <a:chExt cx="2192004" cy="2224389"/>
          </a:xfrm>
        </p:grpSpPr>
        <p:pic>
          <p:nvPicPr>
            <p:cNvPr id="20" name="Picture 4" descr="C:\Users\Алина\Desktop\квих НГ\621415ae290163a3e45d8d9267d1383b.jpg">
              <a:hlinkClick r:id="rId7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21" t="21660"/>
            <a:stretch/>
          </p:blipFill>
          <p:spPr bwMode="auto">
            <a:xfrm>
              <a:off x="9948595" y="4601027"/>
              <a:ext cx="2068602" cy="1902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Прямоугольник 20"/>
            <p:cNvSpPr/>
            <p:nvPr/>
          </p:nvSpPr>
          <p:spPr>
            <a:xfrm>
              <a:off x="9840687" y="6185769"/>
              <a:ext cx="2192004" cy="639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b="1" dirty="0" smtClean="0">
                  <a:solidFill>
                    <a:srgbClr val="003366"/>
                  </a:solidFill>
                </a:rPr>
                <a:t>РАУНДЫ</a:t>
              </a:r>
              <a:endParaRPr lang="ru-RU" sz="2800" b="1" dirty="0">
                <a:solidFill>
                  <a:srgbClr val="0033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4693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370085">
            <a:off x="5314995" y="1972597"/>
            <a:ext cx="4842923" cy="1325563"/>
          </a:xfrm>
        </p:spPr>
        <p:txBody>
          <a:bodyPr rtlCol="0"/>
          <a:lstStyle>
            <a:defPPr>
              <a:defRPr lang="ru-RU"/>
            </a:def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АЛФАВИТ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99200" y="3815801"/>
            <a:ext cx="5638504" cy="10772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За каждое правильное слово </a:t>
            </a:r>
            <a:r>
              <a:rPr lang="ru-RU" sz="3200" b="1" dirty="0" smtClean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+1 балл</a:t>
            </a:r>
            <a:endParaRPr lang="ru-RU" sz="3200" b="1" dirty="0">
              <a:solidFill>
                <a:schemeClr val="bg1"/>
              </a:solidFill>
              <a:latin typeface="Fira Sans" panose="020B0503050000020004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CF284270-FB32-4548-8414-E95A51C4FF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982959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D8272AD4-87FF-4151-B1C5-C1E08BF0CDF2}"/>
              </a:ext>
            </a:extLst>
          </p:cNvPr>
          <p:cNvSpPr/>
          <p:nvPr/>
        </p:nvSpPr>
        <p:spPr>
          <a:xfrm rot="167885">
            <a:off x="238667" y="215145"/>
            <a:ext cx="11805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Правила </a:t>
            </a:r>
            <a:r>
              <a:rPr lang="ru-RU" sz="6000" b="1" dirty="0" smtClean="0">
                <a:solidFill>
                  <a:schemeClr val="bg1"/>
                </a:solidFill>
                <a:latin typeface="Fira Sans" panose="020B0503050000020004" pitchFamily="34" charset="0"/>
              </a:rPr>
              <a:t>третьего раунда</a:t>
            </a:r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: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5172075" y="3698270"/>
            <a:ext cx="838200" cy="881393"/>
            <a:chOff x="5461000" y="5354307"/>
            <a:chExt cx="838200" cy="881393"/>
          </a:xfrm>
        </p:grpSpPr>
        <p:sp>
          <p:nvSpPr>
            <p:cNvPr id="24" name="Овал 23">
              <a:extLst>
                <a:ext uri="{FF2B5EF4-FFF2-40B4-BE49-F238E27FC236}">
                  <a16:creationId xmlns="" xmlns:a16="http://schemas.microsoft.com/office/drawing/2014/main" id="{4AB5A7D6-E042-81FC-9880-4D3BB5ABCB72}"/>
                </a:ext>
              </a:extLst>
            </p:cNvPr>
            <p:cNvSpPr/>
            <p:nvPr/>
          </p:nvSpPr>
          <p:spPr>
            <a:xfrm>
              <a:off x="5461000" y="5354307"/>
              <a:ext cx="838200" cy="881393"/>
            </a:xfrm>
            <a:prstGeom prst="ellipse">
              <a:avLst/>
            </a:prstGeom>
            <a:solidFill>
              <a:srgbClr val="EF3E2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6" name="Овал 25">
              <a:extLst>
                <a:ext uri="{FF2B5EF4-FFF2-40B4-BE49-F238E27FC236}">
                  <a16:creationId xmlns="" xmlns:a16="http://schemas.microsoft.com/office/drawing/2014/main" id="{E51D8681-61B0-E8A7-8C79-FEA35D5BDD4E}"/>
                </a:ext>
              </a:extLst>
            </p:cNvPr>
            <p:cNvSpPr/>
            <p:nvPr/>
          </p:nvSpPr>
          <p:spPr>
            <a:xfrm>
              <a:off x="5531306" y="5436048"/>
              <a:ext cx="698043" cy="717910"/>
            </a:xfrm>
            <a:prstGeom prst="ellipse">
              <a:avLst/>
            </a:prstGeom>
            <a:solidFill>
              <a:srgbClr val="F3F3F9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70F0B10C-856A-4C09-3806-F302C79CB2E7}"/>
                </a:ext>
              </a:extLst>
            </p:cNvPr>
            <p:cNvSpPr/>
            <p:nvPr/>
          </p:nvSpPr>
          <p:spPr>
            <a:xfrm>
              <a:off x="5531306" y="5533393"/>
              <a:ext cx="6504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+</a:t>
              </a:r>
              <a:r>
                <a:rPr lang="ru-RU" sz="2800" dirty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1</a:t>
              </a:r>
            </a:p>
          </p:txBody>
        </p:sp>
      </p:grpSp>
      <p:pic>
        <p:nvPicPr>
          <p:cNvPr id="3074" name="Picture 2" descr="C:\Users\Алина\Desktop\квих НГ\21f960400207aec11cdabfd14ca9ee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75" y="1782934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10344150" y="4876824"/>
            <a:ext cx="1962149" cy="1835728"/>
            <a:chOff x="10582274" y="4876824"/>
            <a:chExt cx="1962149" cy="1835728"/>
          </a:xfrm>
        </p:grpSpPr>
        <p:pic>
          <p:nvPicPr>
            <p:cNvPr id="18" name="Picture 2" descr="C:\Users\8ADB~1\AppData\Local\Temp\{7626879C-3D06-41AB-8333-C3D70B6B4654}.tmp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Стрелка вправо 18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82783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 rot="5400000">
            <a:off x="10305103" y="1632344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 rot="5400000">
            <a:off x="6125039" y="-22235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xmlns="" id="{D91FB993-29E1-3DBD-8335-7970016F8D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84821" y="311581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Номер слайда 13">
            <a:extLst>
              <a:ext uri="{FF2B5EF4-FFF2-40B4-BE49-F238E27FC236}">
                <a16:creationId xmlns:a16="http://schemas.microsoft.com/office/drawing/2014/main" xmlns="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16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0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1095376" y="211488"/>
            <a:ext cx="4210050" cy="8267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1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5847" y="0"/>
            <a:ext cx="6686839" cy="77251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9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А</a:t>
            </a:r>
            <a:endParaRPr lang="ru-RU" sz="4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3" name="Шестиугольник 2"/>
          <p:cNvSpPr/>
          <p:nvPr/>
        </p:nvSpPr>
        <p:spPr>
          <a:xfrm>
            <a:off x="5994399" y="1259490"/>
            <a:ext cx="5429065" cy="4956175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00686" y="1698171"/>
            <a:ext cx="28883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ru-RU" sz="1800" dirty="0" smtClean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AF1681-61FC-82B9-D4EC-C7C0134DF889}"/>
              </a:ext>
            </a:extLst>
          </p:cNvPr>
          <p:cNvSpPr/>
          <p:nvPr/>
        </p:nvSpPr>
        <p:spPr>
          <a:xfrm>
            <a:off x="6670855" y="1475419"/>
            <a:ext cx="407615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Алгебра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Алгоритм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Абсцисса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Аксиома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Альфа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Аргумент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Арифметика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Асимптота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 др.</a:t>
            </a:r>
            <a:endParaRPr lang="ru-RU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Шестиугольник 7"/>
          <p:cNvSpPr/>
          <p:nvPr/>
        </p:nvSpPr>
        <p:spPr>
          <a:xfrm rot="5400000">
            <a:off x="4993274" y="2176454"/>
            <a:ext cx="1336179" cy="1176335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C:\Users\8ADB~1\AppData\Local\Temp\{7626879C-3D06-41AB-8333-C3D70B6B4654}.tmp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29" y="4890510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право 14"/>
          <p:cNvSpPr/>
          <p:nvPr/>
        </p:nvSpPr>
        <p:spPr>
          <a:xfrm>
            <a:off x="10543749" y="6089651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080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 rot="5400000">
            <a:off x="10305103" y="1632344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 rot="5400000">
            <a:off x="6125039" y="-22235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xmlns="" id="{D91FB993-29E1-3DBD-8335-7970016F8D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84821" y="311581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Номер слайда 13">
            <a:extLst>
              <a:ext uri="{FF2B5EF4-FFF2-40B4-BE49-F238E27FC236}">
                <a16:creationId xmlns:a16="http://schemas.microsoft.com/office/drawing/2014/main" xmlns="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17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0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1095376" y="211488"/>
            <a:ext cx="4210050" cy="8267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2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5847" y="0"/>
            <a:ext cx="6686839" cy="77251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96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О</a:t>
            </a:r>
            <a:endParaRPr lang="ru-RU" sz="4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3" name="Шестиугольник 2"/>
          <p:cNvSpPr/>
          <p:nvPr/>
        </p:nvSpPr>
        <p:spPr>
          <a:xfrm>
            <a:off x="5994399" y="1259490"/>
            <a:ext cx="5429065" cy="4956175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00686" y="1698171"/>
            <a:ext cx="28883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ru-RU" sz="1800" dirty="0" smtClean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AF1681-61FC-82B9-D4EC-C7C0134DF889}"/>
              </a:ext>
            </a:extLst>
          </p:cNvPr>
          <p:cNvSpPr/>
          <p:nvPr/>
        </p:nvSpPr>
        <p:spPr>
          <a:xfrm>
            <a:off x="6670855" y="1475419"/>
            <a:ext cx="407615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Объём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Овал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Окружность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Одночлен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Октаэдр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Ордината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Основание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Остаток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 др. </a:t>
            </a:r>
          </a:p>
        </p:txBody>
      </p:sp>
      <p:sp>
        <p:nvSpPr>
          <p:cNvPr id="8" name="Шестиугольник 7"/>
          <p:cNvSpPr/>
          <p:nvPr/>
        </p:nvSpPr>
        <p:spPr>
          <a:xfrm rot="5400000">
            <a:off x="4993274" y="2176454"/>
            <a:ext cx="1336179" cy="1176335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C:\Users\8ADB~1\AppData\Local\Temp\{7626879C-3D06-41AB-8333-C3D70B6B4654}.tmp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29" y="4890510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право 14"/>
          <p:cNvSpPr/>
          <p:nvPr/>
        </p:nvSpPr>
        <p:spPr>
          <a:xfrm>
            <a:off x="10543749" y="6089651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808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 rot="5400000">
            <a:off x="10305103" y="1632344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 rot="5400000">
            <a:off x="6125039" y="-22235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xmlns="" id="{D91FB993-29E1-3DBD-8335-7970016F8D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84821" y="311581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Номер слайда 13">
            <a:extLst>
              <a:ext uri="{FF2B5EF4-FFF2-40B4-BE49-F238E27FC236}">
                <a16:creationId xmlns:a16="http://schemas.microsoft.com/office/drawing/2014/main" xmlns="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18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0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1095376" y="211488"/>
            <a:ext cx="4210050" cy="8267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</a:t>
            </a:r>
            <a:r>
              <a:rPr lang="ru-RU" sz="6000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05846" y="47625"/>
            <a:ext cx="6686839" cy="77251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У</a:t>
            </a:r>
            <a:endParaRPr lang="ru-RU" sz="4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3" name="Шестиугольник 2"/>
          <p:cNvSpPr/>
          <p:nvPr/>
        </p:nvSpPr>
        <p:spPr>
          <a:xfrm>
            <a:off x="5994399" y="1259490"/>
            <a:ext cx="5429065" cy="4956175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00686" y="1698171"/>
            <a:ext cx="28883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ru-RU" sz="1800" dirty="0" smtClean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AF1681-61FC-82B9-D4EC-C7C0134DF889}"/>
              </a:ext>
            </a:extLst>
          </p:cNvPr>
          <p:cNvSpPr/>
          <p:nvPr/>
        </p:nvSpPr>
        <p:spPr>
          <a:xfrm>
            <a:off x="6670855" y="1786701"/>
            <a:ext cx="4076151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Угол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Уравнение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Уменьшаемое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Умножение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Условие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Удвоение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 др.</a:t>
            </a:r>
          </a:p>
          <a:p>
            <a:pPr algn="ctr"/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endParaRPr lang="ru-RU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Шестиугольник 7"/>
          <p:cNvSpPr/>
          <p:nvPr/>
        </p:nvSpPr>
        <p:spPr>
          <a:xfrm rot="5400000">
            <a:off x="4993274" y="2176454"/>
            <a:ext cx="1336179" cy="1176335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C:\Users\8ADB~1\AppData\Local\Temp\{7626879C-3D06-41AB-8333-C3D70B6B4654}.tmp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29" y="4890510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право 14"/>
          <p:cNvSpPr/>
          <p:nvPr/>
        </p:nvSpPr>
        <p:spPr>
          <a:xfrm>
            <a:off x="10543749" y="6089651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915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 rot="5400000">
            <a:off x="10305103" y="1632344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 rot="5400000">
            <a:off x="6125039" y="-22235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xmlns="" id="{D91FB993-29E1-3DBD-8335-7970016F8D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84821" y="311581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Номер слайда 13">
            <a:extLst>
              <a:ext uri="{FF2B5EF4-FFF2-40B4-BE49-F238E27FC236}">
                <a16:creationId xmlns:a16="http://schemas.microsoft.com/office/drawing/2014/main" xmlns="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19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0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1095376" y="211488"/>
            <a:ext cx="4210050" cy="8267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4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5847" y="0"/>
            <a:ext cx="6686839" cy="77251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Т</a:t>
            </a:r>
            <a:endParaRPr lang="ru-RU" sz="4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3" name="Шестиугольник 2"/>
          <p:cNvSpPr/>
          <p:nvPr/>
        </p:nvSpPr>
        <p:spPr>
          <a:xfrm>
            <a:off x="5994399" y="1259490"/>
            <a:ext cx="5429065" cy="4956175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00686" y="1698171"/>
            <a:ext cx="28883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ru-RU" sz="1800" dirty="0" smtClean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AF1681-61FC-82B9-D4EC-C7C0134DF889}"/>
              </a:ext>
            </a:extLst>
          </p:cNvPr>
          <p:cNvSpPr/>
          <p:nvPr/>
        </p:nvSpPr>
        <p:spPr>
          <a:xfrm>
            <a:off x="6670855" y="1475419"/>
            <a:ext cx="407615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Точка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Теорема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Тетраэдр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Тождество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Трапеция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Тригонометрия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Тангенс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Треть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 др.</a:t>
            </a:r>
          </a:p>
        </p:txBody>
      </p:sp>
      <p:sp>
        <p:nvSpPr>
          <p:cNvPr id="8" name="Шестиугольник 7"/>
          <p:cNvSpPr/>
          <p:nvPr/>
        </p:nvSpPr>
        <p:spPr>
          <a:xfrm rot="5400000">
            <a:off x="4993274" y="2176454"/>
            <a:ext cx="1336179" cy="1176335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C:\Users\8ADB~1\AppData\Local\Temp\{7626879C-3D06-41AB-8333-C3D70B6B4654}.tmp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9029" y="4890510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трелка вправо 14"/>
          <p:cNvSpPr/>
          <p:nvPr/>
        </p:nvSpPr>
        <p:spPr>
          <a:xfrm>
            <a:off x="10543749" y="6089651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9867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Шестиугольник 12"/>
          <p:cNvSpPr/>
          <p:nvPr/>
        </p:nvSpPr>
        <p:spPr>
          <a:xfrm rot="5400000">
            <a:off x="10305103" y="1632344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Шестиугольник 11"/>
          <p:cNvSpPr/>
          <p:nvPr/>
        </p:nvSpPr>
        <p:spPr>
          <a:xfrm rot="5400000">
            <a:off x="6125039" y="-22235"/>
            <a:ext cx="1778132" cy="1822602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xmlns="" id="{D91FB993-29E1-3DBD-8335-7970016F8D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4584821" y="311581"/>
            <a:ext cx="1896941" cy="2171612"/>
          </a:xfrm>
          <a:custGeom>
            <a:avLst/>
            <a:gdLst>
              <a:gd name="connsiteX0" fmla="*/ 2187388 w 4398682"/>
              <a:gd name="connsiteY0" fmla="*/ 0 h 5032188"/>
              <a:gd name="connsiteX1" fmla="*/ 4386729 w 4398682"/>
              <a:gd name="connsiteY1" fmla="*/ 1261035 h 5032188"/>
              <a:gd name="connsiteX2" fmla="*/ 4398682 w 4398682"/>
              <a:gd name="connsiteY2" fmla="*/ 3789083 h 5032188"/>
              <a:gd name="connsiteX3" fmla="*/ 2193365 w 4398682"/>
              <a:gd name="connsiteY3" fmla="*/ 5032188 h 5032188"/>
              <a:gd name="connsiteX4" fmla="*/ 0 w 4398682"/>
              <a:gd name="connsiteY4" fmla="*/ 3783106 h 5032188"/>
              <a:gd name="connsiteX5" fmla="*/ 0 w 4398682"/>
              <a:gd name="connsiteY5" fmla="*/ 1267012 h 5032188"/>
              <a:gd name="connsiteX6" fmla="*/ 2187388 w 4398682"/>
              <a:gd name="connsiteY6" fmla="*/ 0 h 5032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8682" h="5032188">
                <a:moveTo>
                  <a:pt x="2187388" y="0"/>
                </a:moveTo>
                <a:lnTo>
                  <a:pt x="4386729" y="1261035"/>
                </a:lnTo>
                <a:cubicBezTo>
                  <a:pt x="4390713" y="2103718"/>
                  <a:pt x="4394698" y="2946400"/>
                  <a:pt x="4398682" y="3789083"/>
                </a:cubicBezTo>
                <a:lnTo>
                  <a:pt x="2193365" y="5032188"/>
                </a:lnTo>
                <a:lnTo>
                  <a:pt x="0" y="3783106"/>
                </a:lnTo>
                <a:lnTo>
                  <a:pt x="0" y="1267012"/>
                </a:lnTo>
                <a:lnTo>
                  <a:pt x="2187388" y="0"/>
                </a:lnTo>
                <a:close/>
              </a:path>
            </a:pathLst>
          </a:custGeom>
          <a:noFill/>
          <a:ln w="19050" cap="flat" cmpd="sng" algn="ctr">
            <a:solidFill>
              <a:srgbClr val="C95B3A"/>
            </a:solidFill>
            <a:prstDash val="solid"/>
            <a:miter lim="800000"/>
          </a:ln>
          <a:effectLst/>
        </p:spPr>
        <p:txBody>
          <a:bodyPr rtlCol="0" anchor="ctr"/>
          <a:lstStyle>
            <a:defPPr>
              <a:defRPr lang="ru-RU"/>
            </a:def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endParaRPr kumimoji="0" lang="ru-RU" sz="1800" b="1" i="0" u="none" strike="noStrike" kern="0" cap="none" spc="0" normalizeH="0" baseline="0" dirty="0">
              <a:ln>
                <a:noFill/>
              </a:ln>
              <a:solidFill>
                <a:srgbClr val="F7D952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9" name="Номер слайда 13">
            <a:extLst>
              <a:ext uri="{FF2B5EF4-FFF2-40B4-BE49-F238E27FC236}">
                <a16:creationId xmlns:a16="http://schemas.microsoft.com/office/drawing/2014/main" xmlns="" id="{D246665A-6901-3F62-340A-A95E775ACA48}"/>
              </a:ext>
            </a:extLst>
          </p:cNvPr>
          <p:cNvSpPr txBox="1">
            <a:spLocks/>
          </p:cNvSpPr>
          <p:nvPr/>
        </p:nvSpPr>
        <p:spPr>
          <a:xfrm>
            <a:off x="11194169" y="6215665"/>
            <a:ext cx="458592" cy="365125"/>
          </a:xfrm>
          <a:prstGeom prst="rect">
            <a:avLst/>
          </a:prstGeom>
        </p:spPr>
        <p:txBody>
          <a:bodyPr rtlCol="0" anchor="ctr"/>
          <a:lstStyle>
            <a:defPPr>
              <a:defRPr lang="ru-RU"/>
            </a:defPPr>
            <a:lvl1pPr marL="0" algn="ctr" defTabSz="914400" rtl="0" eaLnBrk="1" latinLnBrk="0" hangingPunct="1">
              <a:defRPr lang="ru-RU" sz="1200" b="0" i="0" kern="120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ru-RU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ru-RU"/>
            </a:pPr>
            <a:fld id="{47FEACEE-25B4-4A2D-B147-27296E36371D}" type="slidenum">
              <a:rPr kumimoji="0" lang="ru-RU" altLang="zh-CN" sz="1200" u="none" strike="noStrike" kern="1200" cap="none" spc="0" normalizeH="0" baseline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lang="ru-RU"/>
              </a:pPr>
              <a:t>20</a:t>
            </a:fld>
            <a:endParaRPr kumimoji="0" lang="ru-RU" altLang="zh-CN" sz="1200" u="none" strike="noStrike" kern="1200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0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1095376" y="211488"/>
            <a:ext cx="4210050" cy="82673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5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5847" y="0"/>
            <a:ext cx="6686839" cy="77251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9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П</a:t>
            </a:r>
            <a:endParaRPr lang="ru-RU" sz="49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  <p:sp>
        <p:nvSpPr>
          <p:cNvPr id="3" name="Шестиугольник 2"/>
          <p:cNvSpPr/>
          <p:nvPr/>
        </p:nvSpPr>
        <p:spPr>
          <a:xfrm>
            <a:off x="5994399" y="1259490"/>
            <a:ext cx="5429065" cy="4956175"/>
          </a:xfrm>
          <a:prstGeom prst="hexago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7300686" y="1698171"/>
            <a:ext cx="2888343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FontTx/>
              <a:buNone/>
            </a:pPr>
            <a:endParaRPr lang="ru-RU" sz="1800" dirty="0" smtClean="0">
              <a:solidFill>
                <a:prstClr val="white"/>
              </a:solidFill>
              <a:latin typeface="Posterama" panose="020B0504020200020000" pitchFamily="34" charset="0"/>
              <a:ea typeface="微软雅黑"/>
              <a:cs typeface="Posterama" panose="020B0504020200020000" pitchFamily="34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CAF1681-61FC-82B9-D4EC-C7C0134DF889}"/>
              </a:ext>
            </a:extLst>
          </p:cNvPr>
          <p:cNvSpPr/>
          <p:nvPr/>
        </p:nvSpPr>
        <p:spPr>
          <a:xfrm>
            <a:off x="6670855" y="1475419"/>
            <a:ext cx="4076151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Прямая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Парабола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Периметр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Пример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Перпендикуляр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Пифагор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Пи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Планиметрия</a:t>
            </a:r>
          </a:p>
          <a:p>
            <a:pPr algn="ctr"/>
            <a:r>
              <a:rPr lang="ru-RU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и др</a:t>
            </a:r>
            <a:r>
              <a:rPr lang="ru-RU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  <a:endParaRPr lang="ru-RU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8" name="Шестиугольник 7"/>
          <p:cNvSpPr/>
          <p:nvPr/>
        </p:nvSpPr>
        <p:spPr>
          <a:xfrm rot="5400000">
            <a:off x="4993274" y="2176454"/>
            <a:ext cx="1336179" cy="1176335"/>
          </a:xfrm>
          <a:prstGeom prst="hexagon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6" name="Группа 15"/>
          <p:cNvGrpSpPr/>
          <p:nvPr/>
        </p:nvGrpSpPr>
        <p:grpSpPr>
          <a:xfrm>
            <a:off x="9840687" y="4601027"/>
            <a:ext cx="2192004" cy="2224389"/>
            <a:chOff x="9840687" y="4601027"/>
            <a:chExt cx="2192004" cy="2224389"/>
          </a:xfrm>
        </p:grpSpPr>
        <p:pic>
          <p:nvPicPr>
            <p:cNvPr id="17" name="Picture 4" descr="C:\Users\Алина\Desktop\квих НГ\621415ae290163a3e45d8d9267d1383b.jpg">
              <a:hlinkClick r:id="rId3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5421" t="21660"/>
            <a:stretch/>
          </p:blipFill>
          <p:spPr bwMode="auto">
            <a:xfrm>
              <a:off x="9948595" y="4601027"/>
              <a:ext cx="2068602" cy="19029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Прямоугольник 17"/>
            <p:cNvSpPr/>
            <p:nvPr/>
          </p:nvSpPr>
          <p:spPr>
            <a:xfrm>
              <a:off x="9840687" y="6185769"/>
              <a:ext cx="2192004" cy="63964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800" b="1" dirty="0" smtClean="0">
                  <a:solidFill>
                    <a:srgbClr val="003366"/>
                  </a:solidFill>
                </a:rPr>
                <a:t>РАУНДЫ</a:t>
              </a:r>
              <a:endParaRPr lang="ru-RU" sz="2800" b="1" dirty="0">
                <a:solidFill>
                  <a:srgbClr val="003366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654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312687">
            <a:off x="4043382" y="1844394"/>
            <a:ext cx="7239226" cy="1325563"/>
          </a:xfrm>
        </p:spPr>
        <p:txBody>
          <a:bodyPr rtlCol="0"/>
          <a:lstStyle>
            <a:defPPr>
              <a:defRPr lang="ru-RU"/>
            </a:defPPr>
          </a:lstStyle>
          <a:p>
            <a:pPr algn="ctr"/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ЛОГИЧЕСКИЕ ЗАДАЧИ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99200" y="4018028"/>
            <a:ext cx="5638504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Правильный ответ </a:t>
            </a:r>
            <a:r>
              <a:rPr lang="ru-RU" sz="3200" b="1" dirty="0" smtClean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+2 балла</a:t>
            </a:r>
            <a:endParaRPr lang="ru-RU" sz="3200" b="1" dirty="0">
              <a:solidFill>
                <a:schemeClr val="bg1"/>
              </a:solidFill>
              <a:latin typeface="Fira Sans" panose="020B0503050000020004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CF284270-FB32-4548-8414-E95A51C4FF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982959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D8272AD4-87FF-4151-B1C5-C1E08BF0CDF2}"/>
              </a:ext>
            </a:extLst>
          </p:cNvPr>
          <p:cNvSpPr/>
          <p:nvPr/>
        </p:nvSpPr>
        <p:spPr>
          <a:xfrm rot="167885">
            <a:off x="238667" y="215145"/>
            <a:ext cx="11805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Правила </a:t>
            </a:r>
            <a:r>
              <a:rPr lang="ru-RU" sz="6000" b="1" dirty="0" smtClean="0">
                <a:solidFill>
                  <a:schemeClr val="bg1"/>
                </a:solidFill>
                <a:latin typeface="Fira Sans" panose="020B0503050000020004" pitchFamily="34" charset="0"/>
              </a:rPr>
              <a:t>четвертого раунда</a:t>
            </a:r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: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5187949" y="3869720"/>
            <a:ext cx="838200" cy="881393"/>
            <a:chOff x="5461000" y="5354307"/>
            <a:chExt cx="838200" cy="881393"/>
          </a:xfrm>
        </p:grpSpPr>
        <p:sp>
          <p:nvSpPr>
            <p:cNvPr id="24" name="Овал 23">
              <a:extLst>
                <a:ext uri="{FF2B5EF4-FFF2-40B4-BE49-F238E27FC236}">
                  <a16:creationId xmlns="" xmlns:a16="http://schemas.microsoft.com/office/drawing/2014/main" id="{4AB5A7D6-E042-81FC-9880-4D3BB5ABCB72}"/>
                </a:ext>
              </a:extLst>
            </p:cNvPr>
            <p:cNvSpPr/>
            <p:nvPr/>
          </p:nvSpPr>
          <p:spPr>
            <a:xfrm>
              <a:off x="5461000" y="5354307"/>
              <a:ext cx="838200" cy="881393"/>
            </a:xfrm>
            <a:prstGeom prst="ellipse">
              <a:avLst/>
            </a:prstGeom>
            <a:solidFill>
              <a:srgbClr val="EF3E2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6" name="Овал 25">
              <a:extLst>
                <a:ext uri="{FF2B5EF4-FFF2-40B4-BE49-F238E27FC236}">
                  <a16:creationId xmlns="" xmlns:a16="http://schemas.microsoft.com/office/drawing/2014/main" id="{E51D8681-61B0-E8A7-8C79-FEA35D5BDD4E}"/>
                </a:ext>
              </a:extLst>
            </p:cNvPr>
            <p:cNvSpPr/>
            <p:nvPr/>
          </p:nvSpPr>
          <p:spPr>
            <a:xfrm>
              <a:off x="5531306" y="5436048"/>
              <a:ext cx="698043" cy="717910"/>
            </a:xfrm>
            <a:prstGeom prst="ellipse">
              <a:avLst/>
            </a:prstGeom>
            <a:solidFill>
              <a:srgbClr val="F3F3F9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70F0B10C-856A-4C09-3806-F302C79CB2E7}"/>
                </a:ext>
              </a:extLst>
            </p:cNvPr>
            <p:cNvSpPr/>
            <p:nvPr/>
          </p:nvSpPr>
          <p:spPr>
            <a:xfrm>
              <a:off x="5531306" y="5533393"/>
              <a:ext cx="6504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+</a:t>
              </a:r>
              <a:r>
                <a:rPr lang="ru-RU" sz="2800" dirty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2</a:t>
              </a:r>
            </a:p>
          </p:txBody>
        </p:sp>
      </p:grpSp>
      <p:pic>
        <p:nvPicPr>
          <p:cNvPr id="4098" name="Picture 2" descr="C:\Users\Алина\Desktop\квих НГ\21f960400207aec11cdabfd14ca9ee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739900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10327387" y="4912734"/>
            <a:ext cx="1962149" cy="1835728"/>
            <a:chOff x="10582274" y="4899048"/>
            <a:chExt cx="1962149" cy="1835728"/>
          </a:xfrm>
        </p:grpSpPr>
        <p:pic>
          <p:nvPicPr>
            <p:cNvPr id="16" name="Picture 2" descr="C:\Users\8ADB~1\AppData\Local\Temp\{7626879C-3D06-41AB-8333-C3D70B6B4654}.tmp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99048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Стрелка вправо 17"/>
            <p:cNvSpPr/>
            <p:nvPr/>
          </p:nvSpPr>
          <p:spPr>
            <a:xfrm>
              <a:off x="10936994" y="6098189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6768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9144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1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18174" y="1853580"/>
            <a:ext cx="5610225" cy="3267075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49580" indent="0" algn="ctr">
              <a:spcBef>
                <a:spcPts val="0"/>
              </a:spcBef>
              <a:buNone/>
            </a:pP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Сын отца профессора разговаривает с отцом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сына профессора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              профессор в разговоре не участвует. Кто в таком случае профессор?</a:t>
            </a:r>
          </a:p>
        </p:txBody>
      </p:sp>
      <p:pic>
        <p:nvPicPr>
          <p:cNvPr id="1026" name="Picture 2" descr="C:\Users\Алина\Desktop\квих НГ\5e4cf80c23018bd6aa17a39cbaa02ba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75" y="1656784"/>
            <a:ext cx="3241676" cy="366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5638799" y="1853580"/>
            <a:ext cx="5689600" cy="3267075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endParaRPr lang="ru-RU" sz="5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женщина</a:t>
            </a:r>
            <a:endParaRPr lang="ru-RU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Picture 2" descr="C:\Users\8ADB~1\AppData\Local\Temp\{7626879C-3D06-41AB-8333-C3D70B6B4654}.tmp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387" y="4912734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трелка вправо 19"/>
          <p:cNvSpPr/>
          <p:nvPr/>
        </p:nvSpPr>
        <p:spPr>
          <a:xfrm>
            <a:off x="10682107" y="6111875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8079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9144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2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19700" y="393700"/>
            <a:ext cx="5976757" cy="5867400"/>
          </a:xfrm>
          <a:prstGeom prst="roundRect">
            <a:avLst>
              <a:gd name="adj" fmla="val 18733"/>
            </a:avLst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449580" algn="just"/>
            <a:r>
              <a:rPr lang="ru-RU" sz="2800" dirty="0">
                <a:solidFill>
                  <a:srgbClr val="002060"/>
                </a:solidFill>
              </a:rPr>
              <a:t>Пять братьев делили наследство отца поровну. В </a:t>
            </a:r>
            <a:r>
              <a:rPr lang="en-US" sz="2800" dirty="0">
                <a:solidFill>
                  <a:srgbClr val="002060"/>
                </a:solidFill>
              </a:rPr>
              <a:t>           </a:t>
            </a:r>
            <a:r>
              <a:rPr lang="ru-RU" sz="2800" dirty="0">
                <a:solidFill>
                  <a:srgbClr val="002060"/>
                </a:solidFill>
              </a:rPr>
              <a:t>наследстве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ru-RU" sz="2800" dirty="0">
                <a:solidFill>
                  <a:srgbClr val="002060"/>
                </a:solidFill>
              </a:rPr>
              <a:t>было три дома. Поскольку дома пилить </a:t>
            </a:r>
            <a:r>
              <a:rPr lang="en-US" sz="2800" dirty="0">
                <a:solidFill>
                  <a:srgbClr val="002060"/>
                </a:solidFill>
              </a:rPr>
              <a:t>       </a:t>
            </a:r>
            <a:r>
              <a:rPr lang="ru-RU" sz="2800" dirty="0">
                <a:solidFill>
                  <a:srgbClr val="002060"/>
                </a:solidFill>
              </a:rPr>
              <a:t>нельзя, их 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ru-RU" sz="2800" dirty="0">
                <a:solidFill>
                  <a:srgbClr val="002060"/>
                </a:solidFill>
              </a:rPr>
              <a:t>взяли три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ru-RU" sz="2800" dirty="0">
                <a:solidFill>
                  <a:srgbClr val="002060"/>
                </a:solidFill>
              </a:rPr>
              <a:t>старших брата, а меньшим </a:t>
            </a:r>
            <a:r>
              <a:rPr lang="en-US" sz="2800" dirty="0">
                <a:solidFill>
                  <a:srgbClr val="002060"/>
                </a:solidFill>
              </a:rPr>
              <a:t>            </a:t>
            </a:r>
            <a:r>
              <a:rPr lang="ru-RU" sz="2800" dirty="0">
                <a:solidFill>
                  <a:srgbClr val="002060"/>
                </a:solidFill>
              </a:rPr>
              <a:t>выделили деньги: каждый из трех старших</a:t>
            </a:r>
            <a:r>
              <a:rPr lang="en-US" sz="2800" dirty="0">
                <a:solidFill>
                  <a:srgbClr val="002060"/>
                </a:solidFill>
              </a:rPr>
              <a:t> </a:t>
            </a:r>
            <a:r>
              <a:rPr lang="ru-RU" sz="2800" dirty="0">
                <a:solidFill>
                  <a:srgbClr val="002060"/>
                </a:solidFill>
              </a:rPr>
              <a:t>братьев </a:t>
            </a:r>
            <a:r>
              <a:rPr lang="en-US" sz="2800" dirty="0">
                <a:solidFill>
                  <a:srgbClr val="002060"/>
                </a:solidFill>
              </a:rPr>
              <a:t>        </a:t>
            </a:r>
            <a:r>
              <a:rPr lang="ru-RU" sz="2800" dirty="0">
                <a:solidFill>
                  <a:srgbClr val="002060"/>
                </a:solidFill>
              </a:rPr>
              <a:t>заплатил по 800 р., а меньшие братья разделили эти</a:t>
            </a:r>
            <a:r>
              <a:rPr lang="en-US" sz="2800" dirty="0">
                <a:solidFill>
                  <a:srgbClr val="002060"/>
                </a:solidFill>
              </a:rPr>
              <a:t>      </a:t>
            </a:r>
            <a:r>
              <a:rPr lang="ru-RU" sz="2800" dirty="0">
                <a:solidFill>
                  <a:srgbClr val="002060"/>
                </a:solidFill>
              </a:rPr>
              <a:t>деньги между </a:t>
            </a:r>
            <a:r>
              <a:rPr lang="ru-RU" sz="2800" dirty="0" smtClean="0">
                <a:solidFill>
                  <a:srgbClr val="002060"/>
                </a:solidFill>
              </a:rPr>
              <a:t>собой</a:t>
            </a:r>
            <a:r>
              <a:rPr lang="ru-RU" sz="2800" dirty="0">
                <a:solidFill>
                  <a:srgbClr val="002060"/>
                </a:solidFill>
              </a:rPr>
              <a:t>. Сколько стоил один дом?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Алина\Desktop\квих НГ\5e4cf80c23018bd6aa17a39cbaa02ba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75" y="1656784"/>
            <a:ext cx="3241676" cy="366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5163697" y="254000"/>
            <a:ext cx="6088761" cy="614680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endParaRPr lang="ru-RU" sz="5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</a:t>
            </a:r>
            <a:r>
              <a:rPr lang="ru-RU" sz="5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(800*3:2 = 1200 – это доля наследства)</a:t>
            </a:r>
          </a:p>
          <a:p>
            <a:pPr algn="ctr"/>
            <a:endParaRPr lang="ru-RU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8ADB~1\AppData\Local\Temp\{7626879C-3D06-41AB-8333-C3D70B6B4654}.tmp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387" y="4912734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право 7"/>
          <p:cNvSpPr/>
          <p:nvPr/>
        </p:nvSpPr>
        <p:spPr>
          <a:xfrm>
            <a:off x="10682107" y="6111875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237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9144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3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70500" y="393700"/>
            <a:ext cx="6477000" cy="6146800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>
                <a:solidFill>
                  <a:srgbClr val="000000"/>
                </a:solidFill>
                <a:latin typeface="Georgia" panose="02040502050405020303" pitchFamily="18" charset="0"/>
              </a:rPr>
              <a:t>Три друга пошли в пиццерию. У каждого из них      было по 900 руб. Прочитали меню: «Пицца»: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Georgia" panose="02040502050405020303" pitchFamily="18" charset="0"/>
              </a:rPr>
              <a:t>диаметр 20 см – 300 рублей,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Georgia" panose="02040502050405020303" pitchFamily="18" charset="0"/>
              </a:rPr>
              <a:t>диаметр 30 см – 600 рублей,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Georgia" panose="02040502050405020303" pitchFamily="18" charset="0"/>
              </a:rPr>
              <a:t>диаметр 40 см – 900 рублей».</a:t>
            </a:r>
          </a:p>
          <a:p>
            <a:pPr algn="just"/>
            <a:r>
              <a:rPr lang="ru-RU" sz="2800" dirty="0">
                <a:solidFill>
                  <a:srgbClr val="000000"/>
                </a:solidFill>
                <a:latin typeface="Georgia" panose="02040502050405020303" pitchFamily="18" charset="0"/>
              </a:rPr>
              <a:t>Первый купил 3 пиццы по 20 см, второй купил        1 пиццу 20 см и 1 пиццу 30 см, третий купил              1 пиццу 40 см. </a:t>
            </a:r>
            <a:r>
              <a:rPr lang="ru-RU" sz="2800" dirty="0">
                <a:solidFill>
                  <a:schemeClr val="tx1"/>
                </a:solidFill>
                <a:latin typeface="Georgia" panose="02040502050405020303" pitchFamily="18" charset="0"/>
              </a:rPr>
              <a:t>Кто из них </a:t>
            </a:r>
            <a:endParaRPr lang="ru-RU" sz="2800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pPr algn="just"/>
            <a:r>
              <a:rPr lang="ru-RU" sz="28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больше </a:t>
            </a:r>
            <a:r>
              <a:rPr lang="ru-RU" sz="2800" dirty="0">
                <a:solidFill>
                  <a:schemeClr val="tx1"/>
                </a:solidFill>
                <a:latin typeface="Georgia" panose="02040502050405020303" pitchFamily="18" charset="0"/>
              </a:rPr>
              <a:t>съест?</a:t>
            </a:r>
          </a:p>
        </p:txBody>
      </p:sp>
      <p:pic>
        <p:nvPicPr>
          <p:cNvPr id="1026" name="Picture 2" descr="C:\Users\Алина\Desktop\квих НГ\5e4cf80c23018bd6aa17a39cbaa02ba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75" y="1656784"/>
            <a:ext cx="3241676" cy="366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5270500" y="393700"/>
            <a:ext cx="6477000" cy="614680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endParaRPr lang="ru-RU" sz="5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третий, т.к. площадь круга зависит от квадрата радиуса (диаметра).</a:t>
            </a:r>
          </a:p>
        </p:txBody>
      </p:sp>
      <p:pic>
        <p:nvPicPr>
          <p:cNvPr id="7" name="Picture 2" descr="C:\Users\8ADB~1\AppData\Local\Temp\{7626879C-3D06-41AB-8333-C3D70B6B4654}.tmp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387" y="4912734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право 7"/>
          <p:cNvSpPr/>
          <p:nvPr/>
        </p:nvSpPr>
        <p:spPr>
          <a:xfrm>
            <a:off x="10682107" y="6111875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919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9144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4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70500" y="1656784"/>
            <a:ext cx="6477000" cy="3606800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b="1" dirty="0"/>
              <a:t>Рыбак поймал 29 рыб</a:t>
            </a:r>
            <a:r>
              <a:rPr lang="ru-RU" sz="2800" dirty="0"/>
              <a:t>. Из них карасей на 3 больше, чем щук. Сколько карасей и сколько щук поймал рыбак?</a:t>
            </a:r>
            <a:endParaRPr lang="ru-RU" sz="28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1026" name="Picture 2" descr="C:\Users\Алина\Desktop\квих НГ\5e4cf80c23018bd6aa17a39cbaa02ba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75" y="1656784"/>
            <a:ext cx="3241676" cy="366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5270500" y="1656784"/>
            <a:ext cx="6477000" cy="3660668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endParaRPr lang="ru-RU" sz="5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 карасей</a:t>
            </a:r>
            <a:endParaRPr lang="ru-RU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Users\8ADB~1\AppData\Local\Temp\{7626879C-3D06-41AB-8333-C3D70B6B4654}.tmp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7387" y="4912734"/>
            <a:ext cx="1962149" cy="18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трелка вправо 7"/>
          <p:cNvSpPr/>
          <p:nvPr/>
        </p:nvSpPr>
        <p:spPr>
          <a:xfrm>
            <a:off x="10682107" y="6111875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12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9144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5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70500" y="905843"/>
            <a:ext cx="6477000" cy="4948857"/>
          </a:xfrm>
          <a:prstGeom prst="roundRect">
            <a:avLst/>
          </a:prstGeom>
          <a:solidFill>
            <a:srgbClr val="92D05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b="1" dirty="0"/>
              <a:t>Пете и Коле купили по коробке конфет</a:t>
            </a:r>
            <a:r>
              <a:rPr lang="ru-RU" sz="2800" dirty="0"/>
              <a:t>. В каждой коробке находится 12 конфет. Петя из своей коробки съел несколько конфет, а Коля из своей коробки съел столько конфет, сколько осталось в коробке у Пети. Сколько конфет осталось на двоих у Пети и Коли?</a:t>
            </a:r>
            <a:endParaRPr lang="ru-RU" sz="28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1026" name="Picture 2" descr="C:\Users\Алина\Desktop\квих НГ\5e4cf80c23018bd6aa17a39cbaa02bad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475" y="1656784"/>
            <a:ext cx="3241676" cy="366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5270500" y="940358"/>
            <a:ext cx="6477000" cy="4914341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endParaRPr lang="ru-RU" sz="5400" b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конфет</a:t>
            </a:r>
            <a:endParaRPr lang="ru-RU" sz="5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10682107" y="6111875"/>
            <a:ext cx="514350" cy="5048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 descr="C:\Users\Алина\Desktop\квих НГ\621415ae290163a3e45d8d9267d1383b.jpg">
            <a:hlinkClick r:id="rId4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21" t="21660"/>
          <a:stretch/>
        </p:blipFill>
        <p:spPr bwMode="auto">
          <a:xfrm>
            <a:off x="9948595" y="4601027"/>
            <a:ext cx="2068602" cy="190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9840687" y="6185769"/>
            <a:ext cx="2192004" cy="6396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3366"/>
                </a:solidFill>
              </a:rPr>
              <a:t>РАУНДЫ</a:t>
            </a:r>
            <a:endParaRPr lang="ru-RU" sz="2800" b="1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12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xmlns="" id="{81D18537-D028-9E9C-FB87-93F24955DF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329896">
            <a:off x="5973307" y="2177014"/>
            <a:ext cx="4114239" cy="1325563"/>
          </a:xfrm>
        </p:spPr>
        <p:txBody>
          <a:bodyPr rtlCol="0"/>
          <a:lstStyle>
            <a:defPPr>
              <a:defRPr lang="ru-RU"/>
            </a:def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РЕБУСЫ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99200" y="3896406"/>
            <a:ext cx="5638504" cy="58477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Правильный ответ </a:t>
            </a:r>
            <a:r>
              <a:rPr lang="ru-RU" sz="3200" b="1" dirty="0" smtClean="0">
                <a:solidFill>
                  <a:schemeClr val="bg1"/>
                </a:solidFill>
                <a:latin typeface="Fira Sans" panose="020B0503050000020004" pitchFamily="34" charset="0"/>
                <a:cs typeface="Segoe UI" panose="020B0502040204020203" pitchFamily="34" charset="0"/>
              </a:rPr>
              <a:t>+1 балл</a:t>
            </a:r>
            <a:endParaRPr lang="ru-RU" sz="3200" b="1" dirty="0">
              <a:solidFill>
                <a:schemeClr val="bg1"/>
              </a:solidFill>
              <a:latin typeface="Fira Sans" panose="020B0503050000020004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CF284270-FB32-4548-8414-E95A51C4FF8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982959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D8272AD4-87FF-4151-B1C5-C1E08BF0CDF2}"/>
              </a:ext>
            </a:extLst>
          </p:cNvPr>
          <p:cNvSpPr/>
          <p:nvPr/>
        </p:nvSpPr>
        <p:spPr>
          <a:xfrm rot="167885">
            <a:off x="238667" y="215145"/>
            <a:ext cx="118057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Правила </a:t>
            </a:r>
            <a:r>
              <a:rPr lang="ru-RU" sz="6000" b="1" dirty="0" smtClean="0">
                <a:solidFill>
                  <a:schemeClr val="bg1"/>
                </a:solidFill>
                <a:latin typeface="Fira Sans" panose="020B0503050000020004" pitchFamily="34" charset="0"/>
              </a:rPr>
              <a:t>пятого раунда</a:t>
            </a:r>
            <a:r>
              <a:rPr lang="ru-RU" sz="6000" b="1" dirty="0">
                <a:solidFill>
                  <a:schemeClr val="bg1"/>
                </a:solidFill>
                <a:latin typeface="Fira Sans" panose="020B0503050000020004" pitchFamily="34" charset="0"/>
              </a:rPr>
              <a:t>: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5187949" y="3717320"/>
            <a:ext cx="838200" cy="881393"/>
            <a:chOff x="5461000" y="5354307"/>
            <a:chExt cx="838200" cy="881393"/>
          </a:xfrm>
        </p:grpSpPr>
        <p:sp>
          <p:nvSpPr>
            <p:cNvPr id="24" name="Овал 23">
              <a:extLst>
                <a:ext uri="{FF2B5EF4-FFF2-40B4-BE49-F238E27FC236}">
                  <a16:creationId xmlns="" xmlns:a16="http://schemas.microsoft.com/office/drawing/2014/main" id="{4AB5A7D6-E042-81FC-9880-4D3BB5ABCB72}"/>
                </a:ext>
              </a:extLst>
            </p:cNvPr>
            <p:cNvSpPr/>
            <p:nvPr/>
          </p:nvSpPr>
          <p:spPr>
            <a:xfrm>
              <a:off x="5461000" y="5354307"/>
              <a:ext cx="838200" cy="881393"/>
            </a:xfrm>
            <a:prstGeom prst="ellipse">
              <a:avLst/>
            </a:prstGeom>
            <a:solidFill>
              <a:srgbClr val="EF3E2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6" name="Овал 25">
              <a:extLst>
                <a:ext uri="{FF2B5EF4-FFF2-40B4-BE49-F238E27FC236}">
                  <a16:creationId xmlns="" xmlns:a16="http://schemas.microsoft.com/office/drawing/2014/main" id="{E51D8681-61B0-E8A7-8C79-FEA35D5BDD4E}"/>
                </a:ext>
              </a:extLst>
            </p:cNvPr>
            <p:cNvSpPr/>
            <p:nvPr/>
          </p:nvSpPr>
          <p:spPr>
            <a:xfrm>
              <a:off x="5531306" y="5436048"/>
              <a:ext cx="698043" cy="717910"/>
            </a:xfrm>
            <a:prstGeom prst="ellipse">
              <a:avLst/>
            </a:prstGeom>
            <a:solidFill>
              <a:srgbClr val="F3F3F9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aseline="-25000" dirty="0">
                <a:latin typeface="Fira Sans" panose="020B0503050000020004" pitchFamily="34" charset="0"/>
              </a:endParaRPr>
            </a:p>
          </p:txBody>
        </p:sp>
        <p:sp>
          <p:nvSpPr>
            <p:cNvPr id="25" name="Прямоугольник 24">
              <a:extLst>
                <a:ext uri="{FF2B5EF4-FFF2-40B4-BE49-F238E27FC236}">
                  <a16:creationId xmlns="" xmlns:a16="http://schemas.microsoft.com/office/drawing/2014/main" id="{70F0B10C-856A-4C09-3806-F302C79CB2E7}"/>
                </a:ext>
              </a:extLst>
            </p:cNvPr>
            <p:cNvSpPr/>
            <p:nvPr/>
          </p:nvSpPr>
          <p:spPr>
            <a:xfrm>
              <a:off x="5531306" y="5533393"/>
              <a:ext cx="6504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smtClean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+</a:t>
              </a:r>
              <a:r>
                <a:rPr lang="ru-RU" sz="2800" dirty="0">
                  <a:solidFill>
                    <a:srgbClr val="EF3E24"/>
                  </a:solidFill>
                  <a:latin typeface="Fira Sans" panose="020B0503050000020004" pitchFamily="34" charset="0"/>
                  <a:ea typeface="Segoe UI Black" panose="020B0A02040204020203" pitchFamily="34" charset="0"/>
                  <a:cs typeface="Segoe UI Semibold" panose="020B0702040204020203" pitchFamily="34" charset="0"/>
                </a:rPr>
                <a:t>1</a:t>
              </a:r>
            </a:p>
          </p:txBody>
        </p:sp>
      </p:grpSp>
      <p:pic>
        <p:nvPicPr>
          <p:cNvPr id="5122" name="Picture 2" descr="C:\Users\Алина\Desktop\квих НГ\21f960400207aec11cdabfd14ca9ee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870784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Группа 13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6" name="Picture 2" descr="C:\Users\8ADB~1\AppData\Local\Temp\{7626879C-3D06-41AB-8333-C3D70B6B4654}.tmp">
              <a:hlinkClick r:id="rId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Стрелка вправо 17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53035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29210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1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28" name="Picture 4" descr="C:\Users\Алина\Desktop\phpBBsCfi_Sozdanie-i-reshenie-matematicheskih-rebusov_html_d7301f7497a6f209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125" y="1609723"/>
            <a:ext cx="6665076" cy="3989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Grp="1" noChangeAspect="1"/>
          </p:cNvPicPr>
          <p:nvPr>
            <p:ph type="pic" sz="quarter" idx="48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5099"/>
          <a:stretch>
            <a:fillRect/>
          </a:stretch>
        </p:blipFill>
        <p:spPr/>
      </p:pic>
      <p:sp>
        <p:nvSpPr>
          <p:cNvPr id="10" name="Скругленный прямоугольник 9"/>
          <p:cNvSpPr/>
          <p:nvPr/>
        </p:nvSpPr>
        <p:spPr>
          <a:xfrm>
            <a:off x="482600" y="5842000"/>
            <a:ext cx="6350000" cy="762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ДИАМЕТР</a:t>
            </a:r>
            <a:endParaRPr lang="ru-RU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" name="Группа 12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4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Стрелка вправо 14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645755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Grp="1" noChangeAspect="1"/>
          </p:cNvPicPr>
          <p:nvPr>
            <p:ph type="pic" sz="quarter" idx="4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5099"/>
          <a:stretch>
            <a:fillRect/>
          </a:stretch>
        </p:blipFill>
        <p:spPr>
          <a:xfrm>
            <a:off x="7493157" y="368300"/>
            <a:ext cx="4393325" cy="4891978"/>
          </a:xfrm>
        </p:spPr>
      </p:pic>
      <p:sp>
        <p:nvSpPr>
          <p:cNvPr id="7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29210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</a:t>
            </a:r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C:\Users\8ADB~1\AppData\Local\Temp\{AA939FD5-FDE8-489E-83EE-6B38A4F3026D}.tmp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" y="1762635"/>
            <a:ext cx="8026400" cy="3965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482600" y="5842000"/>
            <a:ext cx="6350000" cy="762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ТРЕУГОЛЬНИК</a:t>
            </a:r>
            <a:endParaRPr lang="ru-RU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10154182" y="4911856"/>
            <a:ext cx="1962149" cy="1835728"/>
            <a:chOff x="10582274" y="4876824"/>
            <a:chExt cx="1962149" cy="1835728"/>
          </a:xfrm>
        </p:grpSpPr>
        <p:pic>
          <p:nvPicPr>
            <p:cNvPr id="11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Стрелка вправо 11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51652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Grp="1" noChangeAspect="1"/>
          </p:cNvPicPr>
          <p:nvPr>
            <p:ph type="pic" sz="quarter" idx="4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5099"/>
          <a:stretch>
            <a:fillRect/>
          </a:stretch>
        </p:blipFill>
        <p:spPr/>
      </p:pic>
      <p:sp>
        <p:nvSpPr>
          <p:cNvPr id="7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29210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</a:t>
            </a:r>
            <a:r>
              <a:rPr lang="ru-RU" sz="6000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3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122" name="Picture 2" descr="C:\Users\8ADB~1\AppData\Local\Temp\{90720F68-0831-41D0-9661-28DF3A330174}.tmp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392761"/>
            <a:ext cx="6565900" cy="4046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482600" y="5842000"/>
            <a:ext cx="6350000" cy="762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ПИРАМИДА</a:t>
            </a:r>
            <a:endParaRPr lang="ru-RU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0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Стрелка вправо 10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564165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Grp="1" noChangeAspect="1"/>
          </p:cNvPicPr>
          <p:nvPr>
            <p:ph type="pic" sz="quarter" idx="4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" b="695"/>
          <a:stretch>
            <a:fillRect/>
          </a:stretch>
        </p:blipFill>
        <p:spPr/>
      </p:pic>
      <p:sp>
        <p:nvSpPr>
          <p:cNvPr id="7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29210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</a:t>
            </a:r>
            <a:r>
              <a:rPr lang="ru-RU" sz="6000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4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098" name="Picture 2" descr="C:\Users\Алина\Desktop\1699556_6.jpe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776" y="1400174"/>
            <a:ext cx="5417574" cy="394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482600" y="5842000"/>
            <a:ext cx="6350000" cy="762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МИНУС</a:t>
            </a:r>
            <a:endParaRPr lang="ru-RU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0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Стрелка вправо 10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77561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Grp="1" noChangeAspect="1"/>
          </p:cNvPicPr>
          <p:nvPr>
            <p:ph type="pic" sz="quarter" idx="48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99" r="5099"/>
          <a:stretch>
            <a:fillRect/>
          </a:stretch>
        </p:blipFill>
        <p:spPr/>
      </p:pic>
      <p:sp>
        <p:nvSpPr>
          <p:cNvPr id="7" name="Заголовок 5">
            <a:extLst>
              <a:ext uri="{FF2B5EF4-FFF2-40B4-BE49-F238E27FC236}">
                <a16:creationId xmlns:a16="http://schemas.microsoft.com/office/drawing/2014/main" xmlns="" id="{4EFA9173-F892-5C7D-99AF-4C5FFB1532B4}"/>
              </a:ext>
            </a:extLst>
          </p:cNvPr>
          <p:cNvSpPr txBox="1">
            <a:spLocks/>
          </p:cNvSpPr>
          <p:nvPr/>
        </p:nvSpPr>
        <p:spPr>
          <a:xfrm>
            <a:off x="2921001" y="201962"/>
            <a:ext cx="4495799" cy="14077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ru-RU" sz="44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00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Вопрос </a:t>
            </a:r>
            <a:r>
              <a:rPr lang="ru-RU" sz="6000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</a:t>
            </a:r>
            <a:endParaRPr lang="ru-RU" sz="600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C:\Users\Алина\Desktop\g9_27_4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2160586"/>
            <a:ext cx="5949462" cy="322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482600" y="5842000"/>
            <a:ext cx="6350000" cy="7620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КРУГ</a:t>
            </a:r>
            <a:endParaRPr lang="ru-RU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8"/>
          <p:cNvGrpSpPr/>
          <p:nvPr/>
        </p:nvGrpSpPr>
        <p:grpSpPr>
          <a:xfrm>
            <a:off x="10306048" y="4911856"/>
            <a:ext cx="1962149" cy="1835728"/>
            <a:chOff x="10582274" y="4876824"/>
            <a:chExt cx="1962149" cy="1835728"/>
          </a:xfrm>
        </p:grpSpPr>
        <p:pic>
          <p:nvPicPr>
            <p:cNvPr id="10" name="Picture 2" descr="C:\Users\8ADB~1\AppData\Local\Temp\{7626879C-3D06-41AB-8333-C3D70B6B4654}.tmp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82274" y="4876824"/>
              <a:ext cx="1962149" cy="1835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" name="Стрелка вправо 10"/>
            <p:cNvSpPr/>
            <p:nvPr/>
          </p:nvSpPr>
          <p:spPr>
            <a:xfrm>
              <a:off x="10936994" y="6075965"/>
              <a:ext cx="514350" cy="50482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203630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Заголовок 23">
            <a:extLst>
              <a:ext uri="{FF2B5EF4-FFF2-40B4-BE49-F238E27FC236}">
                <a16:creationId xmlns:a16="http://schemas.microsoft.com/office/drawing/2014/main" xmlns="" id="{AD2C8D04-263D-9589-1CFF-A5968D7C3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0" y="941538"/>
            <a:ext cx="5055698" cy="1325563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sz="6000" dirty="0">
                <a:solidFill>
                  <a:srgbClr val="D84400"/>
                </a:solidFill>
                <a:latin typeface="Times New Roman" pitchFamily="18" charset="0"/>
                <a:cs typeface="Times New Roman" pitchFamily="18" charset="0"/>
              </a:rPr>
              <a:t>Спасибо!</a:t>
            </a:r>
          </a:p>
        </p:txBody>
      </p:sp>
      <p:sp>
        <p:nvSpPr>
          <p:cNvPr id="25" name="Текст 24">
            <a:extLst>
              <a:ext uri="{FF2B5EF4-FFF2-40B4-BE49-F238E27FC236}">
                <a16:creationId xmlns:a16="http://schemas.microsoft.com/office/drawing/2014/main" xmlns="" id="{B993E4D5-4AD0-4740-096D-6822944C8FF6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464300" y="2395491"/>
            <a:ext cx="3733800" cy="1693910"/>
          </a:xfrm>
        </p:spPr>
        <p:txBody>
          <a:bodyPr rtlCol="0"/>
          <a:lstStyle>
            <a:defPPr>
              <a:defRPr lang="ru-RU"/>
            </a:defPPr>
          </a:lstStyle>
          <a:p>
            <a:pPr rtl="0"/>
            <a:r>
              <a:rPr lang="ru-RU" dirty="0" smtClean="0">
                <a:solidFill>
                  <a:schemeClr val="tx1"/>
                </a:solidFill>
              </a:rPr>
              <a:t>МКОУ СОШ №4</a:t>
            </a:r>
          </a:p>
          <a:p>
            <a:pPr rtl="0"/>
            <a:r>
              <a:rPr lang="ru-RU" dirty="0" smtClean="0">
                <a:solidFill>
                  <a:schemeClr val="tx1"/>
                </a:solidFill>
              </a:rPr>
              <a:t>Михалец Алина Максимовна</a:t>
            </a:r>
          </a:p>
          <a:p>
            <a:pPr rtl="0"/>
            <a:r>
              <a:rPr lang="en-US" dirty="0" smtClean="0">
                <a:solidFill>
                  <a:schemeClr val="tx1"/>
                </a:solidFill>
              </a:rPr>
              <a:t>alina_tamartseva@mail.ru</a:t>
            </a:r>
            <a:endParaRPr lang="ru-RU" dirty="0">
              <a:solidFill>
                <a:schemeClr val="tx1"/>
              </a:solidFill>
            </a:endParaRPr>
          </a:p>
          <a:p>
            <a:pPr rtl="0"/>
            <a:endParaRPr lang="ru-RU" dirty="0"/>
          </a:p>
        </p:txBody>
      </p:sp>
      <p:pic>
        <p:nvPicPr>
          <p:cNvPr id="9" name="Рисунок 8"/>
          <p:cNvPicPr>
            <a:picLocks noGrp="1" noChangeAspect="1"/>
          </p:cNvPicPr>
          <p:nvPr>
            <p:ph type="pic" sz="quarter" idx="5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13" b="6013"/>
          <a:stretch>
            <a:fillRect/>
          </a:stretch>
        </p:blipFill>
        <p:spPr/>
      </p:pic>
      <p:pic>
        <p:nvPicPr>
          <p:cNvPr id="11" name="Рисунок 10"/>
          <p:cNvPicPr>
            <a:picLocks noGrp="1" noChangeAspect="1"/>
          </p:cNvPicPr>
          <p:nvPr>
            <p:ph type="pic" sz="quarter" idx="5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1" b="6061"/>
          <a:stretch>
            <a:fillRect/>
          </a:stretch>
        </p:blipFill>
        <p:spPr/>
      </p:pic>
      <p:pic>
        <p:nvPicPr>
          <p:cNvPr id="17" name="Рисунок 16"/>
          <p:cNvPicPr>
            <a:picLocks noGrp="1" noChangeAspect="1"/>
          </p:cNvPicPr>
          <p:nvPr>
            <p:ph type="pic" sz="quarter" idx="48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1" b="6061"/>
          <a:stretch>
            <a:fillRect/>
          </a:stretch>
        </p:blipFill>
        <p:spPr/>
      </p:pic>
      <p:pic>
        <p:nvPicPr>
          <p:cNvPr id="15" name="Рисунок 14"/>
          <p:cNvPicPr>
            <a:picLocks noGrp="1" noChangeAspect="1"/>
          </p:cNvPicPr>
          <p:nvPr>
            <p:ph type="pic" sz="quarter" idx="49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1" b="606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52927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Другие">
  <a:themeElements>
    <a:clrScheme name="Custom 7">
      <a:dk1>
        <a:srgbClr val="000000"/>
      </a:dk1>
      <a:lt1>
        <a:srgbClr val="FFFFFF"/>
      </a:lt1>
      <a:dk2>
        <a:srgbClr val="0F253E"/>
      </a:dk2>
      <a:lt2>
        <a:srgbClr val="E7E6E6"/>
      </a:lt2>
      <a:accent1>
        <a:srgbClr val="4472C4"/>
      </a:accent1>
      <a:accent2>
        <a:srgbClr val="B83903"/>
      </a:accent2>
      <a:accent3>
        <a:srgbClr val="75262A"/>
      </a:accent3>
      <a:accent4>
        <a:srgbClr val="F79320"/>
      </a:accent4>
      <a:accent5>
        <a:srgbClr val="44668D"/>
      </a:accent5>
      <a:accent6>
        <a:srgbClr val="0F253E"/>
      </a:accent6>
      <a:hlink>
        <a:srgbClr val="AEC0D9"/>
      </a:hlink>
      <a:folHlink>
        <a:srgbClr val="B83903"/>
      </a:folHlink>
    </a:clrScheme>
    <a:fontScheme name="Custom 10">
      <a:majorFont>
        <a:latin typeface="Arial Black"/>
        <a:ea typeface=""/>
        <a:cs typeface="Arial Black"/>
      </a:majorFont>
      <a:minorFont>
        <a:latin typeface="Abad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/>
      <a:lstStyle>
        <a:defPPr marL="0" indent="0" algn="ctr">
          <a:lnSpc>
            <a:spcPct val="100000"/>
          </a:lnSpc>
          <a:spcBef>
            <a:spcPts val="0"/>
          </a:spcBef>
          <a:buFontTx/>
          <a:buNone/>
          <a:defRPr sz="1800" smtClean="0">
            <a:solidFill>
              <a:prstClr val="white"/>
            </a:solidFill>
            <a:latin typeface="Posterama" panose="020B0504020200020000" pitchFamily="34" charset="0"/>
            <a:ea typeface="微软雅黑"/>
            <a:cs typeface="Posterama" panose="020B0504020200020000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Hexagon Dark Presentation_win32_v2" id="{93B44BEE-AA18-4720-B555-E5F46C5F93FC}" vid="{88E458CA-BB4B-4D24-B4FE-119ECB54A9BE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0009351-EDD4-484E-ACD6-D50CCB13763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77570E-71D6-4005-B631-1B00A1197B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8DB3C62-858A-4A01-AFEF-21E0BB8CE262}">
  <ds:schemaRefs>
    <ds:schemaRef ds:uri="230e9df3-be65-4c73-a93b-d1236ebd677e"/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sharepoint/v3"/>
    <ds:schemaRef ds:uri="71af3243-3dd4-4a8d-8c0d-dd76da1f02a5"/>
    <ds:schemaRef ds:uri="http://www.w3.org/XML/1998/namespace"/>
    <ds:schemaRef ds:uri="http://purl.org/dc/dcmitype/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682</Words>
  <Application>Microsoft Office PowerPoint</Application>
  <PresentationFormat>Произвольный</PresentationFormat>
  <Paragraphs>219</Paragraphs>
  <Slides>33</Slides>
  <Notes>28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Другие</vt:lpstr>
      <vt:lpstr>Презентация PowerPoint</vt:lpstr>
      <vt:lpstr>РАУНДЫ</vt:lpstr>
      <vt:lpstr>РАЗМИНКА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ВЫЧИСЛЕНИЯ</vt:lpstr>
      <vt:lpstr>Вопрос 1</vt:lpstr>
      <vt:lpstr>Вопрос 2</vt:lpstr>
      <vt:lpstr>Вопрос 3</vt:lpstr>
      <vt:lpstr>Вопрос 4 </vt:lpstr>
      <vt:lpstr>Вопрос 5 </vt:lpstr>
      <vt:lpstr>АЛФАВИТ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ЛОГИЧЕСКИЕ ЗАДАЧИ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РЕБУСЫ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2023-09-14T05:46:04Z</dcterms:created>
  <dcterms:modified xsi:type="dcterms:W3CDTF">2025-11-26T15:32:40Z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