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8" r:id="rId12"/>
    <p:sldId id="265" r:id="rId13"/>
    <p:sldId id="266" r:id="rId14"/>
    <p:sldId id="278" r:id="rId15"/>
    <p:sldId id="267" r:id="rId16"/>
    <p:sldId id="269" r:id="rId17"/>
    <p:sldId id="270" r:id="rId18"/>
    <p:sldId id="271" r:id="rId19"/>
    <p:sldId id="272" r:id="rId20"/>
    <p:sldId id="273" r:id="rId21"/>
    <p:sldId id="275" r:id="rId22"/>
    <p:sldId id="279" r:id="rId23"/>
    <p:sldId id="280" r:id="rId24"/>
    <p:sldId id="281" r:id="rId25"/>
    <p:sldId id="282" r:id="rId26"/>
    <p:sldId id="283" r:id="rId27"/>
    <p:sldId id="274" r:id="rId28"/>
    <p:sldId id="276" r:id="rId29"/>
    <p:sldId id="277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14290"/>
            <a:ext cx="7772400" cy="1470025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7030A0"/>
                </a:solidFill>
              </a:rPr>
              <a:t>Викторина по теме </a:t>
            </a:r>
            <a:br>
              <a:rPr lang="ru-RU" sz="4800" dirty="0" smtClean="0">
                <a:solidFill>
                  <a:srgbClr val="7030A0"/>
                </a:solidFill>
              </a:rPr>
            </a:br>
            <a:r>
              <a:rPr lang="ru-RU" sz="4800" dirty="0" smtClean="0">
                <a:solidFill>
                  <a:srgbClr val="7030A0"/>
                </a:solidFill>
              </a:rPr>
              <a:t>«Хоккей </a:t>
            </a:r>
            <a:r>
              <a:rPr lang="ru-RU" sz="4800" dirty="0" smtClean="0">
                <a:solidFill>
                  <a:srgbClr val="7030A0"/>
                </a:solidFill>
              </a:rPr>
              <a:t>и </a:t>
            </a:r>
            <a:r>
              <a:rPr lang="ru-RU" sz="4800" dirty="0" smtClean="0">
                <a:solidFill>
                  <a:srgbClr val="7030A0"/>
                </a:solidFill>
              </a:rPr>
              <a:t>Ф</a:t>
            </a:r>
            <a:r>
              <a:rPr lang="ru-RU" sz="4800" dirty="0" smtClean="0">
                <a:solidFill>
                  <a:srgbClr val="7030A0"/>
                </a:solidFill>
              </a:rPr>
              <a:t>утбол»</a:t>
            </a:r>
            <a:endParaRPr lang="ru-RU" sz="48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1643050"/>
            <a:ext cx="8572560" cy="1752600"/>
          </a:xfrm>
        </p:spPr>
        <p:txBody>
          <a:bodyPr/>
          <a:lstStyle/>
          <a:p>
            <a:r>
              <a:rPr lang="ru-RU" dirty="0" smtClean="0">
                <a:solidFill>
                  <a:schemeClr val="tx2"/>
                </a:solidFill>
              </a:rPr>
              <a:t>Вопросы-ответы имеют свои баллы. </a:t>
            </a:r>
          </a:p>
          <a:p>
            <a:r>
              <a:rPr lang="ru-RU" dirty="0" smtClean="0">
                <a:solidFill>
                  <a:schemeClr val="tx2"/>
                </a:solidFill>
              </a:rPr>
              <a:t>Ответь на все вопросы правильно и набери больше всех баллов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2530" name="Picture 2" descr="http://www.volgadmin.ru/file/HRkf6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357562"/>
            <a:ext cx="4286280" cy="3217118"/>
          </a:xfrm>
          <a:prstGeom prst="rect">
            <a:avLst/>
          </a:prstGeom>
          <a:noFill/>
        </p:spPr>
      </p:pic>
      <p:pic>
        <p:nvPicPr>
          <p:cNvPr id="22532" name="Picture 4" descr="http://img0.liveinternet.ru/images/attach/c/5/88/184/88184808_1487603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393282"/>
            <a:ext cx="4214842" cy="3161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Каждый прожитый день чему-то </a:t>
            </a:r>
            <a:r>
              <a:rPr lang="ru-RU" sz="4000" dirty="0" smtClean="0"/>
              <a:t>учит.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142984"/>
            <a:ext cx="8229600" cy="550072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Автор: </a:t>
            </a:r>
            <a:r>
              <a:rPr lang="ru-RU" dirty="0" err="1" smtClean="0"/>
              <a:t>Вахтова</a:t>
            </a:r>
            <a:r>
              <a:rPr lang="ru-RU" dirty="0" smtClean="0"/>
              <a:t> Ирина Николаевна, </a:t>
            </a:r>
          </a:p>
          <a:p>
            <a:r>
              <a:rPr lang="ru-RU" dirty="0" smtClean="0"/>
              <a:t>МАОУ «Лицей № 17» </a:t>
            </a:r>
          </a:p>
          <a:p>
            <a:r>
              <a:rPr lang="ru-RU" dirty="0" smtClean="0"/>
              <a:t>г. </a:t>
            </a:r>
            <a:r>
              <a:rPr lang="ru-RU" dirty="0" err="1" smtClean="0"/>
              <a:t>Севевродвинск</a:t>
            </a:r>
            <a:r>
              <a:rPr lang="ru-RU" dirty="0" smtClean="0"/>
              <a:t>, Архангельская область.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От автора: Данная викторина разработана для уроков Физической культуры в кабинете, как ознакомление ребят с зимними видами спорта. Имеет соревновательный элемент, так как ребята работают в команде по 2-3 человека, зарабатывают очки и по итоговой таблице узнают место в рейтинге класса. Можно предложить придумать название команды. Важно, подсказок нет, ведь все хотят победить. По такому шаблону возможно придумать викторины на разные темы и выводить рейтинги, награждать победителей.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3143272"/>
          </a:xfrm>
        </p:spPr>
        <p:txBody>
          <a:bodyPr>
            <a:noAutofit/>
          </a:bodyPr>
          <a:lstStyle/>
          <a:p>
            <a:r>
              <a:rPr lang="ru-RU" sz="6600" dirty="0" smtClean="0"/>
              <a:t>Вопросы по </a:t>
            </a:r>
            <a:br>
              <a:rPr lang="ru-RU" sz="6600" dirty="0" smtClean="0"/>
            </a:br>
            <a:r>
              <a:rPr lang="ru-RU" sz="9600" dirty="0" smtClean="0">
                <a:solidFill>
                  <a:srgbClr val="FF0000"/>
                </a:solidFill>
              </a:rPr>
              <a:t>10 </a:t>
            </a: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>баллов.</a:t>
            </a:r>
            <a:endParaRPr lang="ru-RU" sz="6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214950"/>
            <a:ext cx="8229600" cy="882625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1: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641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5400" dirty="0" smtClean="0"/>
              <a:t>Как называется обувь футболиста?</a:t>
            </a:r>
          </a:p>
          <a:p>
            <a:r>
              <a:rPr lang="ru-RU" sz="5400" dirty="0" smtClean="0"/>
              <a:t>А - Шиповки</a:t>
            </a:r>
          </a:p>
          <a:p>
            <a:r>
              <a:rPr lang="ru-RU" sz="5400" dirty="0" smtClean="0"/>
              <a:t>Б - Чешки</a:t>
            </a:r>
          </a:p>
          <a:p>
            <a:r>
              <a:rPr lang="ru-RU" sz="5400" dirty="0" smtClean="0"/>
              <a:t>В - Бутсы</a:t>
            </a:r>
          </a:p>
          <a:p>
            <a:r>
              <a:rPr lang="ru-RU" sz="5400" dirty="0" smtClean="0"/>
              <a:t>Г - </a:t>
            </a:r>
            <a:r>
              <a:rPr lang="ru-RU" sz="5400" dirty="0" err="1" smtClean="0"/>
              <a:t>Футботы</a:t>
            </a:r>
            <a:endParaRPr lang="ru-RU" sz="5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2: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5400" dirty="0" smtClean="0"/>
              <a:t>Что комментаторы в шутку называют лучшим другом вратаря?</a:t>
            </a:r>
          </a:p>
          <a:p>
            <a:r>
              <a:rPr lang="ru-RU" sz="5400" dirty="0" smtClean="0"/>
              <a:t>А - Поле</a:t>
            </a:r>
          </a:p>
          <a:p>
            <a:r>
              <a:rPr lang="ru-RU" sz="5400" dirty="0" smtClean="0"/>
              <a:t>Б - Табло</a:t>
            </a:r>
          </a:p>
          <a:p>
            <a:r>
              <a:rPr lang="ru-RU" sz="5400" dirty="0" smtClean="0"/>
              <a:t>В - Мяч</a:t>
            </a:r>
          </a:p>
          <a:p>
            <a:r>
              <a:rPr lang="ru-RU" sz="5400" dirty="0" smtClean="0"/>
              <a:t>Г - Штангу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3: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5400" dirty="0" smtClean="0"/>
              <a:t>Что в кармане футбольного судьи?</a:t>
            </a:r>
          </a:p>
          <a:p>
            <a:r>
              <a:rPr lang="ru-RU" sz="5400" dirty="0" smtClean="0"/>
              <a:t>А – Красная палочка</a:t>
            </a:r>
          </a:p>
          <a:p>
            <a:r>
              <a:rPr lang="ru-RU" sz="5400" dirty="0" smtClean="0"/>
              <a:t>Б – Красная карточка</a:t>
            </a:r>
          </a:p>
          <a:p>
            <a:r>
              <a:rPr lang="ru-RU" sz="5400" dirty="0" smtClean="0"/>
              <a:t>В – Красная тряпочка</a:t>
            </a:r>
          </a:p>
          <a:p>
            <a:r>
              <a:rPr lang="ru-RU" sz="5400" dirty="0" smtClean="0"/>
              <a:t>Г – Красная шапочка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4: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5400" dirty="0" smtClean="0"/>
              <a:t>Что означает футбольный термин «аут»?</a:t>
            </a:r>
          </a:p>
          <a:p>
            <a:r>
              <a:rPr lang="ru-RU" sz="5400" dirty="0" smtClean="0"/>
              <a:t>А – Мяч вне поля</a:t>
            </a:r>
          </a:p>
          <a:p>
            <a:r>
              <a:rPr lang="ru-RU" sz="5400" dirty="0" smtClean="0"/>
              <a:t>Б – Конец тайма</a:t>
            </a:r>
          </a:p>
          <a:p>
            <a:r>
              <a:rPr lang="ru-RU" sz="5400" dirty="0" smtClean="0"/>
              <a:t>В – Штрафной удар</a:t>
            </a:r>
          </a:p>
          <a:p>
            <a:r>
              <a:rPr lang="ru-RU" sz="5400" dirty="0" smtClean="0"/>
              <a:t>Г – Замена игрока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5: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sz="5400" dirty="0" smtClean="0"/>
              <a:t>Кто с кем остаётся один на один, когда назначают пенальти?</a:t>
            </a:r>
          </a:p>
          <a:p>
            <a:r>
              <a:rPr lang="ru-RU" sz="5400" dirty="0" smtClean="0"/>
              <a:t>А – Вратарь с тренером</a:t>
            </a:r>
          </a:p>
          <a:p>
            <a:r>
              <a:rPr lang="ru-RU" sz="5400" dirty="0" smtClean="0"/>
              <a:t>Б – Судья с болельщиками</a:t>
            </a:r>
          </a:p>
          <a:p>
            <a:r>
              <a:rPr lang="ru-RU" sz="5400" dirty="0" smtClean="0"/>
              <a:t>В – Комментатор со зрителями</a:t>
            </a:r>
          </a:p>
          <a:p>
            <a:r>
              <a:rPr lang="ru-RU" sz="5400" dirty="0" smtClean="0"/>
              <a:t>Г – Игрок с вратарём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3143272"/>
          </a:xfrm>
        </p:spPr>
        <p:txBody>
          <a:bodyPr>
            <a:noAutofit/>
          </a:bodyPr>
          <a:lstStyle/>
          <a:p>
            <a:r>
              <a:rPr lang="ru-RU" sz="6600" dirty="0" smtClean="0"/>
              <a:t>Вопросы по </a:t>
            </a:r>
            <a:br>
              <a:rPr lang="ru-RU" sz="6600" dirty="0" smtClean="0"/>
            </a:br>
            <a:r>
              <a:rPr lang="ru-RU" sz="9600" dirty="0" smtClean="0">
                <a:solidFill>
                  <a:srgbClr val="FF0000"/>
                </a:solidFill>
              </a:rPr>
              <a:t>20 </a:t>
            </a: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>баллов.</a:t>
            </a:r>
            <a:endParaRPr lang="ru-RU" sz="6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214950"/>
            <a:ext cx="8229600" cy="882625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6: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5400" dirty="0" smtClean="0"/>
              <a:t>Как называется один из разрешенных футбольных приемов?</a:t>
            </a:r>
          </a:p>
          <a:p>
            <a:r>
              <a:rPr lang="ru-RU" sz="5400" dirty="0" smtClean="0"/>
              <a:t>А – Подкат</a:t>
            </a:r>
          </a:p>
          <a:p>
            <a:r>
              <a:rPr lang="ru-RU" sz="5400" dirty="0" smtClean="0"/>
              <a:t>Б – Подкос</a:t>
            </a:r>
          </a:p>
          <a:p>
            <a:r>
              <a:rPr lang="ru-RU" sz="5400" dirty="0" smtClean="0"/>
              <a:t>В – </a:t>
            </a:r>
            <a:r>
              <a:rPr lang="ru-RU" sz="5400" dirty="0" err="1" smtClean="0"/>
              <a:t>Подброс</a:t>
            </a:r>
            <a:endParaRPr lang="ru-RU" sz="5400" dirty="0" smtClean="0"/>
          </a:p>
          <a:p>
            <a:r>
              <a:rPr lang="ru-RU" sz="5400" dirty="0" smtClean="0"/>
              <a:t>Г – Подсечка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7: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5400" dirty="0" smtClean="0"/>
              <a:t>Как называется мяч, забитый футболистом в свои ворота? </a:t>
            </a:r>
          </a:p>
          <a:p>
            <a:r>
              <a:rPr lang="ru-RU" sz="5400" dirty="0" smtClean="0"/>
              <a:t>А – Автобан</a:t>
            </a:r>
          </a:p>
          <a:p>
            <a:r>
              <a:rPr lang="ru-RU" sz="5400" dirty="0" smtClean="0"/>
              <a:t>Б – </a:t>
            </a:r>
            <a:r>
              <a:rPr lang="ru-RU" sz="5400" dirty="0" err="1" smtClean="0"/>
              <a:t>Автогол</a:t>
            </a:r>
            <a:endParaRPr lang="ru-RU" sz="5400" dirty="0" smtClean="0"/>
          </a:p>
          <a:p>
            <a:r>
              <a:rPr lang="ru-RU" sz="5400" dirty="0" smtClean="0"/>
              <a:t>В – </a:t>
            </a:r>
            <a:r>
              <a:rPr lang="ru-RU" sz="5400" dirty="0" err="1" smtClean="0"/>
              <a:t>Автоаут</a:t>
            </a:r>
            <a:endParaRPr lang="ru-RU" sz="5400" dirty="0" smtClean="0"/>
          </a:p>
          <a:p>
            <a:r>
              <a:rPr lang="ru-RU" sz="5400" dirty="0" smtClean="0"/>
              <a:t>Г – Автостоп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8: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5400" dirty="0" smtClean="0"/>
              <a:t>Какой способ удара по мячу есть в футболе?</a:t>
            </a:r>
          </a:p>
          <a:p>
            <a:r>
              <a:rPr lang="ru-RU" sz="5400" dirty="0" smtClean="0"/>
              <a:t>А – Ушко</a:t>
            </a:r>
          </a:p>
          <a:p>
            <a:r>
              <a:rPr lang="ru-RU" sz="5400" dirty="0" smtClean="0"/>
              <a:t>Б – Ротик</a:t>
            </a:r>
          </a:p>
          <a:p>
            <a:r>
              <a:rPr lang="ru-RU" sz="5400" dirty="0" smtClean="0"/>
              <a:t>В – Носик</a:t>
            </a:r>
          </a:p>
          <a:p>
            <a:r>
              <a:rPr lang="ru-RU" sz="5400" dirty="0" smtClean="0"/>
              <a:t>Г – Щёчка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9: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5400" dirty="0" smtClean="0"/>
              <a:t>Этот удар ввели в правила футбола в 1872 году?</a:t>
            </a:r>
          </a:p>
          <a:p>
            <a:r>
              <a:rPr lang="ru-RU" sz="5400" dirty="0" smtClean="0"/>
              <a:t>А – Прямой</a:t>
            </a:r>
          </a:p>
          <a:p>
            <a:r>
              <a:rPr lang="ru-RU" sz="5400" dirty="0" smtClean="0"/>
              <a:t>Б – Угловой</a:t>
            </a:r>
          </a:p>
          <a:p>
            <a:r>
              <a:rPr lang="ru-RU" sz="5400" dirty="0" smtClean="0"/>
              <a:t>В – Левой</a:t>
            </a:r>
          </a:p>
          <a:p>
            <a:r>
              <a:rPr lang="ru-RU" sz="5400" dirty="0" smtClean="0"/>
              <a:t>Г – Целевой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3143272"/>
          </a:xfrm>
        </p:spPr>
        <p:txBody>
          <a:bodyPr>
            <a:noAutofit/>
          </a:bodyPr>
          <a:lstStyle/>
          <a:p>
            <a:r>
              <a:rPr lang="ru-RU" sz="6600" dirty="0" smtClean="0"/>
              <a:t>Вопрос в </a:t>
            </a: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9600" dirty="0" smtClean="0">
                <a:solidFill>
                  <a:srgbClr val="FF0000"/>
                </a:solidFill>
              </a:rPr>
              <a:t>50 </a:t>
            </a: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>баллов.</a:t>
            </a:r>
            <a:endParaRPr lang="ru-RU" sz="6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214950"/>
            <a:ext cx="8229600" cy="882625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10: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5400" dirty="0" smtClean="0"/>
              <a:t>Скорость самого сильного удара в футболе?</a:t>
            </a:r>
          </a:p>
          <a:p>
            <a:r>
              <a:rPr lang="ru-RU" sz="5400" dirty="0" smtClean="0"/>
              <a:t>А – 214 км/ч</a:t>
            </a:r>
          </a:p>
          <a:p>
            <a:r>
              <a:rPr lang="ru-RU" sz="5400" dirty="0" smtClean="0"/>
              <a:t>Б – 189 км/ч</a:t>
            </a:r>
          </a:p>
          <a:p>
            <a:r>
              <a:rPr lang="ru-RU" sz="5400" dirty="0" smtClean="0"/>
              <a:t>В – 202 км/ч</a:t>
            </a:r>
          </a:p>
          <a:p>
            <a:r>
              <a:rPr lang="ru-RU" sz="5400" dirty="0" smtClean="0"/>
              <a:t>Г – 156 км/ч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3143272"/>
          </a:xfrm>
        </p:spPr>
        <p:txBody>
          <a:bodyPr>
            <a:noAutofit/>
          </a:bodyPr>
          <a:lstStyle/>
          <a:p>
            <a:r>
              <a:rPr lang="ru-RU" sz="6600" dirty="0" smtClean="0"/>
              <a:t>Вопросы по </a:t>
            </a:r>
            <a:br>
              <a:rPr lang="ru-RU" sz="6600" dirty="0" smtClean="0"/>
            </a:br>
            <a:r>
              <a:rPr lang="ru-RU" sz="9600" dirty="0" smtClean="0">
                <a:solidFill>
                  <a:srgbClr val="FF0000"/>
                </a:solidFill>
              </a:rPr>
              <a:t>10 </a:t>
            </a: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>баллов.</a:t>
            </a:r>
            <a:endParaRPr lang="ru-RU" sz="6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214950"/>
            <a:ext cx="8229600" cy="882625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1: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5400" dirty="0" smtClean="0"/>
              <a:t>Что сделал хоккеист, забивший гол при счёте 0:0?</a:t>
            </a:r>
          </a:p>
          <a:p>
            <a:r>
              <a:rPr lang="ru-RU" sz="5400" dirty="0" smtClean="0"/>
              <a:t>А – замочил счёт</a:t>
            </a:r>
          </a:p>
          <a:p>
            <a:r>
              <a:rPr lang="ru-RU" sz="5400" dirty="0" smtClean="0"/>
              <a:t>Б – разбавил счёт</a:t>
            </a:r>
          </a:p>
          <a:p>
            <a:r>
              <a:rPr lang="ru-RU" sz="5400" dirty="0" smtClean="0"/>
              <a:t>В – залил счёт</a:t>
            </a:r>
          </a:p>
          <a:p>
            <a:r>
              <a:rPr lang="ru-RU" sz="5400" dirty="0" smtClean="0"/>
              <a:t>Г – размочил счёт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2: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5400" dirty="0" smtClean="0"/>
              <a:t>Как советская песня называет хоккеистов?</a:t>
            </a:r>
          </a:p>
          <a:p>
            <a:r>
              <a:rPr lang="ru-RU" sz="5400" dirty="0" smtClean="0"/>
              <a:t>А – «асфальтовая ватага»</a:t>
            </a:r>
          </a:p>
          <a:p>
            <a:r>
              <a:rPr lang="ru-RU" sz="5400" dirty="0" smtClean="0"/>
              <a:t>Б – «песчаное воинство»</a:t>
            </a:r>
          </a:p>
          <a:p>
            <a:r>
              <a:rPr lang="ru-RU" sz="5400" dirty="0" smtClean="0"/>
              <a:t>В – «ледовая дружина»</a:t>
            </a:r>
          </a:p>
          <a:p>
            <a:r>
              <a:rPr lang="ru-RU" sz="5400" dirty="0" smtClean="0"/>
              <a:t>Г – «снежное братство»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3: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5400" dirty="0" smtClean="0"/>
              <a:t>Кто на хоккейной площадке всегда одет в полосатый свитер?</a:t>
            </a:r>
          </a:p>
          <a:p>
            <a:r>
              <a:rPr lang="ru-RU" sz="5400" dirty="0" smtClean="0"/>
              <a:t>А – нападающий</a:t>
            </a:r>
          </a:p>
          <a:p>
            <a:r>
              <a:rPr lang="ru-RU" sz="5400" dirty="0" smtClean="0"/>
              <a:t>Б – судья</a:t>
            </a:r>
          </a:p>
          <a:p>
            <a:r>
              <a:rPr lang="ru-RU" sz="5400" dirty="0" smtClean="0"/>
              <a:t>В –вратарь</a:t>
            </a:r>
          </a:p>
          <a:p>
            <a:r>
              <a:rPr lang="ru-RU" sz="5400" dirty="0" smtClean="0"/>
              <a:t>Г – тренер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4: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5400" dirty="0" smtClean="0"/>
              <a:t>Кто, если верить советской песне, не играет в хоккей?</a:t>
            </a:r>
          </a:p>
          <a:p>
            <a:r>
              <a:rPr lang="ru-RU" sz="5400" dirty="0" smtClean="0"/>
              <a:t>А – Балбес</a:t>
            </a:r>
          </a:p>
          <a:p>
            <a:r>
              <a:rPr lang="ru-RU" sz="5400" dirty="0" smtClean="0"/>
              <a:t>Б – Бывалый</a:t>
            </a:r>
          </a:p>
          <a:p>
            <a:r>
              <a:rPr lang="ru-RU" sz="5400" dirty="0" smtClean="0"/>
              <a:t>В – Шурик</a:t>
            </a:r>
          </a:p>
          <a:p>
            <a:r>
              <a:rPr lang="ru-RU" sz="5400" dirty="0" smtClean="0"/>
              <a:t>Г – Трус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5: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5400" dirty="0" smtClean="0"/>
              <a:t>Куда садятся хоккеисты, получившие штраф во время игры? </a:t>
            </a:r>
          </a:p>
          <a:p>
            <a:r>
              <a:rPr lang="ru-RU" sz="5400" dirty="0" smtClean="0"/>
              <a:t>А – на скамейку</a:t>
            </a:r>
          </a:p>
          <a:p>
            <a:r>
              <a:rPr lang="ru-RU" sz="5400" dirty="0" smtClean="0"/>
              <a:t>Б – на диван </a:t>
            </a:r>
          </a:p>
          <a:p>
            <a:r>
              <a:rPr lang="ru-RU" sz="5400" dirty="0" smtClean="0"/>
              <a:t>В – </a:t>
            </a:r>
            <a:r>
              <a:rPr lang="ru-RU" sz="5400" dirty="0" err="1" smtClean="0"/>
              <a:t>в</a:t>
            </a:r>
            <a:r>
              <a:rPr lang="ru-RU" sz="5400" dirty="0" smtClean="0"/>
              <a:t> лужу</a:t>
            </a:r>
          </a:p>
          <a:p>
            <a:r>
              <a:rPr lang="ru-RU" sz="5400" dirty="0" smtClean="0"/>
              <a:t>Г – на хвост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3143272"/>
          </a:xfrm>
        </p:spPr>
        <p:txBody>
          <a:bodyPr>
            <a:noAutofit/>
          </a:bodyPr>
          <a:lstStyle/>
          <a:p>
            <a:r>
              <a:rPr lang="ru-RU" sz="6600" dirty="0" smtClean="0"/>
              <a:t>Вопросы по </a:t>
            </a:r>
            <a:br>
              <a:rPr lang="ru-RU" sz="6600" dirty="0" smtClean="0"/>
            </a:br>
            <a:r>
              <a:rPr lang="ru-RU" sz="9600" dirty="0" smtClean="0">
                <a:solidFill>
                  <a:srgbClr val="FF0000"/>
                </a:solidFill>
              </a:rPr>
              <a:t>20 </a:t>
            </a: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>баллов.</a:t>
            </a:r>
            <a:endParaRPr lang="ru-RU" sz="6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214950"/>
            <a:ext cx="8229600" cy="882625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6: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5400" dirty="0" smtClean="0"/>
              <a:t>С чего начинается хоккейный матч?</a:t>
            </a:r>
          </a:p>
          <a:p>
            <a:r>
              <a:rPr lang="ru-RU" sz="5400" dirty="0" smtClean="0"/>
              <a:t>А – с паса</a:t>
            </a:r>
          </a:p>
          <a:p>
            <a:r>
              <a:rPr lang="ru-RU" sz="5400" dirty="0" smtClean="0"/>
              <a:t>Б – с буллита</a:t>
            </a:r>
          </a:p>
          <a:p>
            <a:r>
              <a:rPr lang="ru-RU" sz="5400" dirty="0" smtClean="0"/>
              <a:t>В – с вбрасывания</a:t>
            </a:r>
          </a:p>
          <a:p>
            <a:r>
              <a:rPr lang="ru-RU" sz="5400" dirty="0" smtClean="0"/>
              <a:t>Г – с подачи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7: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5400" dirty="0" smtClean="0"/>
              <a:t>Что такое хоккейный буллит? </a:t>
            </a:r>
          </a:p>
          <a:p>
            <a:r>
              <a:rPr lang="ru-RU" sz="5400" dirty="0" smtClean="0"/>
              <a:t>А – штрафная площадь</a:t>
            </a:r>
          </a:p>
          <a:p>
            <a:r>
              <a:rPr lang="ru-RU" sz="5400" dirty="0" smtClean="0"/>
              <a:t>Б – штрафной бросок</a:t>
            </a:r>
          </a:p>
          <a:p>
            <a:r>
              <a:rPr lang="ru-RU" sz="5400" dirty="0" smtClean="0"/>
              <a:t>В – штрафной круг</a:t>
            </a:r>
          </a:p>
          <a:p>
            <a:r>
              <a:rPr lang="ru-RU" sz="5400" dirty="0" smtClean="0"/>
              <a:t>Г – круг почета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8: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sz="5400" dirty="0" smtClean="0"/>
              <a:t>Что учитывается, когда хоккеиста называют лучшим бомбардиром?</a:t>
            </a:r>
          </a:p>
          <a:p>
            <a:r>
              <a:rPr lang="ru-RU" sz="5400" dirty="0" smtClean="0"/>
              <a:t>А – количество удалений</a:t>
            </a:r>
          </a:p>
          <a:p>
            <a:r>
              <a:rPr lang="ru-RU" sz="5400" dirty="0" smtClean="0"/>
              <a:t>Б – цвет формы</a:t>
            </a:r>
          </a:p>
          <a:p>
            <a:r>
              <a:rPr lang="ru-RU" sz="5400" dirty="0" smtClean="0"/>
              <a:t>В – сила удара</a:t>
            </a:r>
          </a:p>
          <a:p>
            <a:r>
              <a:rPr lang="ru-RU" sz="5400" dirty="0" smtClean="0"/>
              <a:t>Г – забитые голы и голевые                    передачи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9: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5400" dirty="0" smtClean="0"/>
              <a:t>Как прозвали Павла Буре хоккейные болельщики?</a:t>
            </a:r>
          </a:p>
          <a:p>
            <a:r>
              <a:rPr lang="ru-RU" sz="5400" dirty="0" smtClean="0"/>
              <a:t>А – ледовый мастер</a:t>
            </a:r>
          </a:p>
          <a:p>
            <a:r>
              <a:rPr lang="ru-RU" sz="5400" dirty="0" smtClean="0"/>
              <a:t>Б – стальная клюшка</a:t>
            </a:r>
          </a:p>
          <a:p>
            <a:r>
              <a:rPr lang="ru-RU" sz="5400" dirty="0" smtClean="0"/>
              <a:t>В – русская ракета</a:t>
            </a:r>
          </a:p>
          <a:p>
            <a:r>
              <a:rPr lang="ru-RU" sz="5400" dirty="0" smtClean="0"/>
              <a:t>Г – золотые часы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3143272"/>
          </a:xfrm>
        </p:spPr>
        <p:txBody>
          <a:bodyPr>
            <a:noAutofit/>
          </a:bodyPr>
          <a:lstStyle/>
          <a:p>
            <a:r>
              <a:rPr lang="ru-RU" sz="6600" dirty="0" smtClean="0"/>
              <a:t>Вопрос в </a:t>
            </a: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9600" dirty="0" smtClean="0">
                <a:solidFill>
                  <a:srgbClr val="FF0000"/>
                </a:solidFill>
              </a:rPr>
              <a:t>50 </a:t>
            </a: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>баллов.</a:t>
            </a:r>
            <a:endParaRPr lang="ru-RU" sz="6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214950"/>
            <a:ext cx="8229600" cy="882625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Вопрос 10: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5400" dirty="0" smtClean="0"/>
              <a:t>Скорость самого сильного удара в хоккее?</a:t>
            </a:r>
          </a:p>
          <a:p>
            <a:r>
              <a:rPr lang="ru-RU" sz="5400" dirty="0" smtClean="0"/>
              <a:t>А – 177 км/ч</a:t>
            </a:r>
          </a:p>
          <a:p>
            <a:r>
              <a:rPr lang="ru-RU" sz="5400" dirty="0" smtClean="0"/>
              <a:t>Б – 98 км/ч</a:t>
            </a:r>
          </a:p>
          <a:p>
            <a:r>
              <a:rPr lang="ru-RU" sz="5400" dirty="0" smtClean="0"/>
              <a:t>В – 272 км/ч</a:t>
            </a:r>
          </a:p>
          <a:p>
            <a:r>
              <a:rPr lang="ru-RU" sz="5400" dirty="0" smtClean="0"/>
              <a:t>Г – 244 км/ч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3143272"/>
          </a:xfrm>
        </p:spPr>
        <p:txBody>
          <a:bodyPr>
            <a:noAutofit/>
          </a:bodyPr>
          <a:lstStyle/>
          <a:p>
            <a:endParaRPr lang="ru-RU" sz="6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214950"/>
            <a:ext cx="8229600" cy="88262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" descr="http://staroe.tv/img/cartoons/shaybu-shaybu/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https://s.tcdn.co/510/f4c/510f4c97-a19b-3912-ade9-ba0888053b9a/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428604"/>
            <a:ext cx="2357453" cy="2357454"/>
          </a:xfrm>
          <a:prstGeom prst="rect">
            <a:avLst/>
          </a:prstGeom>
          <a:noFill/>
        </p:spPr>
      </p:pic>
      <p:pic>
        <p:nvPicPr>
          <p:cNvPr id="10" name="Picture 6" descr="https://s.tcdn.co/510/f4c/510f4c97-a19b-3912-ade9-ba0888053b9a/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000636"/>
            <a:ext cx="1571635" cy="1571636"/>
          </a:xfrm>
          <a:prstGeom prst="rect">
            <a:avLst/>
          </a:prstGeom>
          <a:noFill/>
        </p:spPr>
      </p:pic>
      <p:pic>
        <p:nvPicPr>
          <p:cNvPr id="11" name="Picture 6" descr="https://s.tcdn.co/510/f4c/510f4c97-a19b-3912-ade9-ba0888053b9a/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214290"/>
            <a:ext cx="2071702" cy="2071703"/>
          </a:xfrm>
          <a:prstGeom prst="rect">
            <a:avLst/>
          </a:prstGeom>
          <a:noFill/>
        </p:spPr>
      </p:pic>
      <p:pic>
        <p:nvPicPr>
          <p:cNvPr id="12" name="Picture 6" descr="https://s.tcdn.co/510/f4c/510f4c97-a19b-3912-ade9-ba0888053b9a/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42918"/>
            <a:ext cx="2428860" cy="2428861"/>
          </a:xfrm>
          <a:prstGeom prst="rect">
            <a:avLst/>
          </a:prstGeom>
          <a:noFill/>
        </p:spPr>
      </p:pic>
      <p:pic>
        <p:nvPicPr>
          <p:cNvPr id="13" name="Picture 6" descr="https://s.tcdn.co/510/f4c/510f4c97-a19b-3912-ade9-ba0888053b9a/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3286124"/>
            <a:ext cx="1857387" cy="1857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Литература: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Каждый прожитый день чему-то учит</a:t>
            </a:r>
            <a:br>
              <a:rPr lang="ru-RU" sz="2800" dirty="0" smtClean="0"/>
            </a:br>
            <a:r>
              <a:rPr lang="ru-RU" sz="2800" dirty="0" smtClean="0"/>
              <a:t>Источник: http://saytpozitiva.ru/aforizmy-ob-obrazovanii.html </a:t>
            </a:r>
          </a:p>
          <a:p>
            <a:r>
              <a:rPr lang="en-US" sz="2800" dirty="0" smtClean="0"/>
              <a:t>https://pandarina.com</a:t>
            </a:r>
            <a:r>
              <a:rPr lang="en-US" sz="2800" dirty="0" smtClean="0"/>
              <a:t>/</a:t>
            </a:r>
            <a:endParaRPr lang="ru-RU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671</Words>
  <PresentationFormat>Экран (4:3)</PresentationFormat>
  <Paragraphs>138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Викторина по теме  «Хоккей и Футбол»</vt:lpstr>
      <vt:lpstr>Каждый прожитый день чему-то учит.</vt:lpstr>
      <vt:lpstr>Вопросы по  10  баллов.</vt:lpstr>
      <vt:lpstr>Вопрос 1:</vt:lpstr>
      <vt:lpstr>Вопрос 2:</vt:lpstr>
      <vt:lpstr>Вопрос 3:</vt:lpstr>
      <vt:lpstr>Вопрос 4:</vt:lpstr>
      <vt:lpstr>Вопрос 5:</vt:lpstr>
      <vt:lpstr>Вопросы по  20  баллов.</vt:lpstr>
      <vt:lpstr>Вопрос 6:</vt:lpstr>
      <vt:lpstr>Вопрос 7:</vt:lpstr>
      <vt:lpstr>Вопрос 8:</vt:lpstr>
      <vt:lpstr>Вопрос 9:</vt:lpstr>
      <vt:lpstr>Вопрос в  50  баллов.</vt:lpstr>
      <vt:lpstr>Вопрос 10:</vt:lpstr>
      <vt:lpstr>Вопросы по  10  баллов.</vt:lpstr>
      <vt:lpstr>Вопрос 1:</vt:lpstr>
      <vt:lpstr>Вопрос 2:</vt:lpstr>
      <vt:lpstr>Вопрос 3:</vt:lpstr>
      <vt:lpstr>Вопрос 4:</vt:lpstr>
      <vt:lpstr>Вопрос 5:</vt:lpstr>
      <vt:lpstr>Вопросы по  20  баллов.</vt:lpstr>
      <vt:lpstr>Вопрос 6:</vt:lpstr>
      <vt:lpstr>Вопрос 7:</vt:lpstr>
      <vt:lpstr>Вопрос 8:</vt:lpstr>
      <vt:lpstr>Вопрос 9:</vt:lpstr>
      <vt:lpstr>Вопрос в  50  баллов.</vt:lpstr>
      <vt:lpstr>Вопрос 10:</vt:lpstr>
      <vt:lpstr>Слайд 29</vt:lpstr>
      <vt:lpstr>Литература: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 по теме гимнастика</dc:title>
  <dc:creator>Danil</dc:creator>
  <cp:lastModifiedBy>админ</cp:lastModifiedBy>
  <cp:revision>20</cp:revision>
  <dcterms:created xsi:type="dcterms:W3CDTF">2020-12-14T19:36:35Z</dcterms:created>
  <dcterms:modified xsi:type="dcterms:W3CDTF">2021-01-10T16:57:48Z</dcterms:modified>
</cp:coreProperties>
</file>