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6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475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8934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860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053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43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8650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2924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1341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786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602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096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85031-BECC-4BEF-A976-12FDBA2F0048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CC135-C8A8-422F-8BD9-3FC7736007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0710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Фон для презентаци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70328" y="179148"/>
            <a:ext cx="6444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</a:t>
            </a:r>
          </a:p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«Средняя общеобразовательная школа № 5» </a:t>
            </a:r>
          </a:p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 общеразвивающей направленности  детей  дошкольного возраста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42699" y="2697480"/>
            <a:ext cx="861173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проект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 с природой дружим, мусор нам не нужен!»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9365" y="4690394"/>
            <a:ext cx="4640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Авторы проекта:</a:t>
            </a:r>
          </a:p>
          <a:p>
            <a:pPr algn="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Варламова </a:t>
            </a:r>
            <a:r>
              <a:rPr lang="ru-RU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О.Н</a:t>
            </a:r>
            <a:r>
              <a:rPr lang="ru-RU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04263" y="6032310"/>
            <a:ext cx="2238233" cy="368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Г.Югорск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109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Чистая эколог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68991" y="96977"/>
            <a:ext cx="10140287" cy="6668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endParaRPr lang="ru-RU" sz="3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 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живем в удивительном, красивом городе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Югорске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Мы здесь родились, выросли, учимся и отдыхаем. Но часто приходится видеть повсюду валяющийся мусор - это бутылки, бумага и т.д. Из-за этого красота и величие нашего города куда-то исчезают. 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Мусор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портит эстетический вид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Мусор - это проблема, с которой каждый из нас сталкивается каждый день, на улице, в общественном транспорте, в лесу, на реке или озере, в поле. Проблема утилизации и переработки отходов актуальна во всем мире. Над этим работает большое количество ученых. Постоянно разрабатываются новые технологии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внедряются новые подходы.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671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honoteka.org/uploads/posts/2021-03/1616403766_59-p-fon-dlya-prezentatsii-po-ekologii-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0435" y="467410"/>
            <a:ext cx="7861110" cy="2964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   </a:t>
            </a:r>
          </a:p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Воспитывать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подрастающего поколения любовь и уважение к окружающей среде, к своему городу, формировать у детей знания о различных видах природоохранной деятельности. В процессе углубления и расширения знаний детей о бытовых отходах и их свойствах, для формирования экологической культуры и бережного отношения к природе.</a:t>
            </a:r>
            <a:endParaRPr lang="ru-RU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705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phonoteka.org/uploads/posts/2021-03/1616403799_44-p-fon-dlya-prezentatsii-po-ekologii-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00751" y="422538"/>
            <a:ext cx="10372299" cy="3751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 </a:t>
            </a: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Сформировать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детей представления о видах бытовых отходов и их негативном влиянии на окружающую среду.</a:t>
            </a: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детей с принципами сбора и утилизации бытовых отходов, их сортировкой, способами вторичного использования.</a:t>
            </a: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Уточнить представления у детей об основных источниках загрязнения земли, воды, воздуха, его последствиях, мероприятиях по предотвращению загрязнения.  </a:t>
            </a:r>
          </a:p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Воспитывать у детей и родителей экологическую культуру, бережное отношение к окружающей приро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955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Экология фо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96034" y="389536"/>
            <a:ext cx="10904561" cy="3466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выполнения нашего проекта я ожидаю: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1.Положительно-эмоциональное и осознанное отношение к природным явлениям и объектам, которые окружают ребенка.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2.Сформированность навыков культурного поведения в природе, умение беречь и заботиться о ней.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3.Осознание детьми и взрослыми значимости социально — экологической проблемы утилизации и переработки мусора, разумного использования упаковочных материалов, накопление детьми эмоционально позитивного опыта общения с природой.</a:t>
            </a:r>
          </a:p>
        </p:txBody>
      </p:sp>
    </p:spTree>
    <p:extLst>
      <p:ext uri="{BB962C8B-B14F-4D97-AF65-F5344CB8AC3E}">
        <p14:creationId xmlns:p14="http://schemas.microsoft.com/office/powerpoint/2010/main" xmlns="" val="128887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https://phonoteka.org/uploads/posts/2021-03/1616403826_11-p-fon-dlya-prezentatsii-po-ekologii-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726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lh6.googleusercontent.com/OEyA_Hxb6cGdWY5AVCiGD1aZAbp6JIc73w_QqeIHVeiGvZirPEEtwM97mob7nNdWAqRQzsAgKE6CMZGAF6PXe7jrEw_PtkvW-oyXrgHi5dMHglWkarQJ6tIeSuAhK4MTc0ZUmr79eWSnOn9pQ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3205" y="2825084"/>
            <a:ext cx="4376382" cy="328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26453" y="354975"/>
            <a:ext cx="7281481" cy="11764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Беседа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тему :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«Что такое мусор?» с применением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ИКТ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«Зачем мусор разделять?»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https://ti71.ru/upload/iblock/112/11231c084b9136e0f3691fb590829c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0656" y="1258496"/>
            <a:ext cx="4703028" cy="235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07portal.ru/assets/images_cache/6a89dafe98b0578447791e9fb2e8985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04" b="26673"/>
          <a:stretch/>
        </p:blipFill>
        <p:spPr bwMode="auto">
          <a:xfrm>
            <a:off x="7036347" y="4135272"/>
            <a:ext cx="4127522" cy="234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4029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Фон для презентации природ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1570" y="226157"/>
            <a:ext cx="108772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«Переработка мусора или ненужным вещам вторую жизнь»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30754" y="3115101"/>
            <a:ext cx="2738082" cy="3650776"/>
          </a:xfrm>
          <a:prstGeom prst="rect">
            <a:avLst/>
          </a:prstGeom>
        </p:spPr>
      </p:pic>
      <p:pic>
        <p:nvPicPr>
          <p:cNvPr id="4" name="Рисунок 3" descr="E:\на проверку\проект\1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858" y="1542197"/>
            <a:ext cx="2964844" cy="3841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на проверку\проект\1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5375" y="2920621"/>
            <a:ext cx="3190449" cy="3937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на проверку\проект\2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30203" y="1542197"/>
            <a:ext cx="2700551" cy="3650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05136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Фон для презентации природ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4804" y="3429000"/>
            <a:ext cx="2625488" cy="35006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6790" y="3770193"/>
            <a:ext cx="4212611" cy="31594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3303" y="109943"/>
            <a:ext cx="2589945" cy="2889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49749" y="419669"/>
            <a:ext cx="2729835" cy="348359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740" y="419670"/>
            <a:ext cx="3521123" cy="2603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547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Экологический фо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028"/>
            <a:ext cx="12192000" cy="686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ds04.infourok.ru/uploads/ex/0f38/00021e8f-a52fa977/1/img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083"/>
          <a:stretch/>
        </p:blipFill>
        <p:spPr bwMode="auto">
          <a:xfrm>
            <a:off x="565008" y="2224585"/>
            <a:ext cx="5385416" cy="2298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ds04.infourok.ru/uploads/ex/0f38/00021e8f-a52fa977/1/img1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7855"/>
          <a:stretch/>
        </p:blipFill>
        <p:spPr bwMode="auto">
          <a:xfrm>
            <a:off x="6264323" y="3562066"/>
            <a:ext cx="5818040" cy="255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59000" y="778055"/>
            <a:ext cx="7422230" cy="655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Опыт «Мусор в земле»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102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Фон растен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24" y="0"/>
            <a:ext cx="121706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https://ds04.infourok.ru/uploads/ex/06a8/001a4567-3f1020dd/img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029" t="22154" r="4537" b="11121"/>
          <a:stretch/>
        </p:blipFill>
        <p:spPr bwMode="auto">
          <a:xfrm>
            <a:off x="7642745" y="3390149"/>
            <a:ext cx="3452885" cy="3174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58821" y="1948218"/>
            <a:ext cx="3406254" cy="34062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108" y="300251"/>
            <a:ext cx="3295934" cy="329593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46188" y="286603"/>
            <a:ext cx="7111562" cy="5933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  </a:t>
            </a:r>
            <a:r>
              <a:rPr lang="ru-RU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«Изготовление новой бумаги».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880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Фон для презентации эколог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08"/>
            <a:ext cx="12192000" cy="685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ds03.infourok.ru/uploads/ex/00b7/00018756-9a058812/img2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52" t="18716" r="6660" b="36833"/>
          <a:stretch/>
        </p:blipFill>
        <p:spPr bwMode="auto">
          <a:xfrm>
            <a:off x="6767930" y="2947916"/>
            <a:ext cx="5119270" cy="3671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ds04.infourok.ru/uploads/ex/05a5/0002ebd4-5b227fc0/img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72" t="35648" r="1761" b="2263"/>
          <a:stretch/>
        </p:blipFill>
        <p:spPr bwMode="auto">
          <a:xfrm>
            <a:off x="641445" y="1756534"/>
            <a:ext cx="5677469" cy="42581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65444" y="505100"/>
            <a:ext cx="9651681" cy="655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38125" algn="just">
              <a:lnSpc>
                <a:spcPct val="107000"/>
              </a:lnSpc>
              <a:spcAft>
                <a:spcPts val="0"/>
              </a:spcAft>
            </a:pPr>
            <a:r>
              <a:rPr lang="ru-RU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«Ознакомление со свойствами пластмассы»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52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https://phonoteka.org/uploads/posts/2021-03/1616403826_11-p-fon-dlya-prezentatsii-po-ekologii-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726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46664" y="518748"/>
            <a:ext cx="9048464" cy="655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Дидактические игры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715" y="1473958"/>
            <a:ext cx="2599897" cy="25998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26308" y="3734726"/>
            <a:ext cx="2809375" cy="28093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896" y="1185775"/>
            <a:ext cx="2696570" cy="26965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50323" y="4052249"/>
            <a:ext cx="3322469" cy="249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839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s://phonoteka.org/uploads/posts/2021-03/1616403783_15-p-fon-dlya-prezentatsii-po-ekologii-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mirdoshkolyat.ru/wp-content/uploads/2018/10/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2764" y="163774"/>
            <a:ext cx="9730853" cy="656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544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Рамка эколог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504"/>
            <a:ext cx="12192000" cy="683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01755" y="395785"/>
            <a:ext cx="6810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Участвовали в акции 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664" y="1282890"/>
            <a:ext cx="4126972" cy="3220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97838" y="1330849"/>
            <a:ext cx="3739486" cy="4484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29" t="25871" b="39900"/>
          <a:stretch/>
        </p:blipFill>
        <p:spPr>
          <a:xfrm>
            <a:off x="4707622" y="3379146"/>
            <a:ext cx="3435540" cy="3381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7239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Фон для презентации природ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59419491"/>
              </p:ext>
            </p:extLst>
          </p:nvPr>
        </p:nvGraphicFramePr>
        <p:xfrm>
          <a:off x="9021169" y="6735852"/>
          <a:ext cx="1050878" cy="365760"/>
        </p:xfrm>
        <a:graphic>
          <a:graphicData uri="http://schemas.openxmlformats.org/drawingml/2006/table">
            <a:tbl>
              <a:tblPr/>
              <a:tblGrid>
                <a:gridCol w="525439"/>
                <a:gridCol w="525439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23081" y="436728"/>
            <a:ext cx="11327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плакат «Учимся беречь природу»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66030" y="1083059"/>
            <a:ext cx="6018662" cy="5652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35788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эколог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08"/>
            <a:ext cx="12192000" cy="685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" y="0"/>
            <a:ext cx="5404513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Береги природу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Чтоб радость завтрашнего дня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Сумел ты ощутить.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Должна быть чистою Земля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И небо чистым быть.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А Землю эту, не щадя.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Терзал за веком век,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И брал все только для себя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«Разумный» человек.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Сейчас же кинулись спасать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«Природную среду»,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Но почему ж так поздно мы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Почуяли беду?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Сквозь фабрик и заводов дым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Нам трудно разглядеть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Все те страданья, что Земле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Приходится терпеть.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Надолго ль хватит нам воды,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Коль растворен в ней яд?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Надолго ль хватит тех лесов.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Где топоры стучат?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Спасти поля, леса, луга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И чистую гладь рек – всю Землю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Можешь только ты,</a:t>
            </a:r>
            <a:endParaRPr lang="ru-RU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Разумный человек !</a:t>
            </a:r>
            <a:endParaRPr lang="ru-RU" sz="14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222652"/>
            <a:ext cx="7333397" cy="550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968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s://ds04.infourok.ru/uploads/ex/0dc3/001752ca-ecc65e13/img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9739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512</Words>
  <Application>Microsoft Office PowerPoint</Application>
  <PresentationFormat>Произвольный</PresentationFormat>
  <Paragraphs>63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оля</dc:creator>
  <cp:lastModifiedBy>Gruppa4</cp:lastModifiedBy>
  <cp:revision>16</cp:revision>
  <dcterms:created xsi:type="dcterms:W3CDTF">2021-12-09T18:22:15Z</dcterms:created>
  <dcterms:modified xsi:type="dcterms:W3CDTF">2022-02-09T10:27:34Z</dcterms:modified>
</cp:coreProperties>
</file>