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783B8-6465-4B24-876A-2568F749BBC1}" type="datetimeFigureOut">
              <a:rPr lang="ru-RU" smtClean="0"/>
              <a:t>21.03.2022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A40BF-B395-4A77-B187-15188EFF3E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418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783B8-6465-4B24-876A-2568F749BBC1}" type="datetimeFigureOut">
              <a:rPr lang="ru-RU" smtClean="0"/>
              <a:t>21.03.2022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A40BF-B395-4A77-B187-15188EFF3E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950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783B8-6465-4B24-876A-2568F749BBC1}" type="datetimeFigureOut">
              <a:rPr lang="ru-RU" smtClean="0"/>
              <a:t>21.03.2022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A40BF-B395-4A77-B187-15188EFF3E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3497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783B8-6465-4B24-876A-2568F749BBC1}" type="datetimeFigureOut">
              <a:rPr lang="ru-RU" smtClean="0"/>
              <a:t>21.03.2022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A40BF-B395-4A77-B187-15188EFF3E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548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783B8-6465-4B24-876A-2568F749BBC1}" type="datetimeFigureOut">
              <a:rPr lang="ru-RU" smtClean="0"/>
              <a:t>21.03.2022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A40BF-B395-4A77-B187-15188EFF3E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791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783B8-6465-4B24-876A-2568F749BBC1}" type="datetimeFigureOut">
              <a:rPr lang="ru-RU" smtClean="0"/>
              <a:t>21.03.2022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A40BF-B395-4A77-B187-15188EFF3E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4864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783B8-6465-4B24-876A-2568F749BBC1}" type="datetimeFigureOut">
              <a:rPr lang="ru-RU" smtClean="0"/>
              <a:t>21.03.2022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A40BF-B395-4A77-B187-15188EFF3E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4767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783B8-6465-4B24-876A-2568F749BBC1}" type="datetimeFigureOut">
              <a:rPr lang="ru-RU" smtClean="0"/>
              <a:t>21.03.2022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A40BF-B395-4A77-B187-15188EFF3E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0136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783B8-6465-4B24-876A-2568F749BBC1}" type="datetimeFigureOut">
              <a:rPr lang="ru-RU" smtClean="0"/>
              <a:t>21.03.2022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A40BF-B395-4A77-B187-15188EFF3E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880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783B8-6465-4B24-876A-2568F749BBC1}" type="datetimeFigureOut">
              <a:rPr lang="ru-RU" smtClean="0"/>
              <a:t>21.03.2022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A40BF-B395-4A77-B187-15188EFF3E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4095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783B8-6465-4B24-876A-2568F749BBC1}" type="datetimeFigureOut">
              <a:rPr lang="ru-RU" smtClean="0"/>
              <a:t>21.03.2022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A40BF-B395-4A77-B187-15188EFF3E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257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783B8-6465-4B24-876A-2568F749BBC1}" type="datetimeFigureOut">
              <a:rPr lang="ru-RU" smtClean="0"/>
              <a:t>21.03.2022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A40BF-B395-4A77-B187-15188EFF3E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4110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7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161" y="0"/>
            <a:ext cx="6976886" cy="69671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1248" y="2550018"/>
            <a:ext cx="4128411" cy="2271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861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84"/>
    </mc:Choice>
    <mc:Fallback>
      <p:transition spd="slow" advTm="36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3274" y="580993"/>
            <a:ext cx="6336508" cy="51682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638" y="374396"/>
            <a:ext cx="5917460" cy="161269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259" y="5695940"/>
            <a:ext cx="9409523" cy="87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46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47"/>
    </mc:Choice>
    <mc:Fallback>
      <p:transition spd="slow" advTm="11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113" y="0"/>
            <a:ext cx="6982982" cy="698603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1248" y="2550018"/>
            <a:ext cx="4128411" cy="2271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01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41"/>
    </mc:Choice>
    <mc:Fallback>
      <p:transition spd="slow" advTm="27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9349" y="1264101"/>
            <a:ext cx="7225397" cy="506666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689" y="489446"/>
            <a:ext cx="4076190" cy="116825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3870" y="5696687"/>
            <a:ext cx="5485714" cy="977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736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48"/>
    </mc:Choice>
    <mc:Fallback>
      <p:transition spd="slow" advTm="112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330" y="-5879"/>
            <a:ext cx="6860884" cy="68638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1248" y="2550018"/>
            <a:ext cx="4128411" cy="2271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835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23"/>
    </mc:Choice>
    <mc:Fallback>
      <p:transition spd="slow" advTm="22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9516" y="715545"/>
            <a:ext cx="5104762" cy="563809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832" y="715545"/>
            <a:ext cx="4469841" cy="12947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691" y="3218325"/>
            <a:ext cx="6692063" cy="87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722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46"/>
    </mc:Choice>
    <mc:Fallback>
      <p:transition spd="slow" advTm="123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330" y="0"/>
            <a:ext cx="6858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1248" y="2550018"/>
            <a:ext cx="4128411" cy="2271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564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82"/>
    </mc:Choice>
    <mc:Fallback>
      <p:transition spd="slow" advTm="4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2237" y="994628"/>
            <a:ext cx="6082539" cy="565079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912" y="300945"/>
            <a:ext cx="5942857" cy="17015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912" y="3280341"/>
            <a:ext cx="6133333" cy="107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880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24"/>
    </mc:Choice>
    <mc:Fallback>
      <p:transition spd="slow" advTm="120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807" y="-9524"/>
            <a:ext cx="6867523" cy="686752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1248" y="2550018"/>
            <a:ext cx="4128411" cy="2271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461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60"/>
    </mc:Choice>
    <mc:Fallback>
      <p:transition spd="slow" advTm="37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186" y="410638"/>
            <a:ext cx="6107936" cy="15365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1128" y="853612"/>
            <a:ext cx="3695238" cy="53841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4772" y="536821"/>
            <a:ext cx="863188" cy="9904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9186" y="2701285"/>
            <a:ext cx="7188663" cy="1369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000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16"/>
    </mc:Choice>
    <mc:Fallback>
      <p:transition spd="slow" advTm="11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807" y="-9524"/>
            <a:ext cx="6859742" cy="68567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1248" y="2550018"/>
            <a:ext cx="4128411" cy="2271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643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64"/>
    </mc:Choice>
    <mc:Fallback>
      <p:transition spd="slow" advTm="24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9098" y="1178892"/>
            <a:ext cx="6061396" cy="53949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682" y="518574"/>
            <a:ext cx="4076190" cy="13206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525" y="2509566"/>
            <a:ext cx="7263492" cy="774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912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31"/>
    </mc:Choice>
    <mc:Fallback>
      <p:transition spd="slow" advTm="113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1922309"/>
              </p:ext>
            </p:extLst>
          </p:nvPr>
        </p:nvGraphicFramePr>
        <p:xfrm>
          <a:off x="2424430" y="637858"/>
          <a:ext cx="7504113" cy="541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Image" r:id="rId3" imgW="12698280" imgH="9155520" progId="Photoshop.Image.21">
                  <p:embed/>
                </p:oleObj>
              </mc:Choice>
              <mc:Fallback>
                <p:oleObj name="Image" r:id="rId3" imgW="12698280" imgH="9155520" progId="Photoshop.Image.2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24430" y="637858"/>
                        <a:ext cx="7504113" cy="541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215002" y="5271165"/>
            <a:ext cx="70555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irfool" panose="02000500000000000000" pitchFamily="2" charset="0"/>
              </a:rPr>
              <a:t>Молодец!</a:t>
            </a:r>
            <a:endParaRPr lang="ru-RU" sz="9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552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49"/>
    </mc:Choice>
    <mc:Fallback>
      <p:transition spd="slow" advTm="31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Эмоции" id="{B22BCBB4-1058-4618-87EC-44661D10E47A}" vid="{E184BC7E-5A7E-4E4B-BA9F-04A7452A2D5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</TotalTime>
  <Words>2</Words>
  <Application>Microsoft Office PowerPoint</Application>
  <PresentationFormat>Широкоэкранный</PresentationFormat>
  <Paragraphs>1</Paragraphs>
  <Slides>13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Airfool</vt:lpstr>
      <vt:lpstr>Arial</vt:lpstr>
      <vt:lpstr>Calibri</vt:lpstr>
      <vt:lpstr>Calibri Light</vt:lpstr>
      <vt:lpstr>Тема Office</vt:lpstr>
      <vt:lpstr>Adobe Photoshop Image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kate</dc:creator>
  <cp:lastModifiedBy>kate</cp:lastModifiedBy>
  <cp:revision>7</cp:revision>
  <dcterms:created xsi:type="dcterms:W3CDTF">2022-03-21T06:36:29Z</dcterms:created>
  <dcterms:modified xsi:type="dcterms:W3CDTF">2022-03-21T08:05:49Z</dcterms:modified>
</cp:coreProperties>
</file>