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3901" y="3258355"/>
            <a:ext cx="8066319" cy="1712889"/>
          </a:xfrm>
        </p:spPr>
        <p:txBody>
          <a:bodyPr/>
          <a:lstStyle/>
          <a:p>
            <a:r>
              <a:rPr lang="ru-RU" sz="4800" b="1" i="1" dirty="0" smtClean="0"/>
              <a:t>Тема: Психолого-педагогическая поддержка семье, воспитывающей ребёнка-инвалида.</a:t>
            </a:r>
            <a:endParaRPr lang="ru-RU" sz="48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21272" y="5730417"/>
            <a:ext cx="2626777" cy="861420"/>
          </a:xfrm>
        </p:spPr>
        <p:txBody>
          <a:bodyPr/>
          <a:lstStyle/>
          <a:p>
            <a:r>
              <a:rPr lang="ru-RU" dirty="0" smtClean="0"/>
              <a:t>Подготовила: </a:t>
            </a:r>
            <a:r>
              <a:rPr lang="ru-RU" dirty="0" err="1" smtClean="0"/>
              <a:t>давыденко</a:t>
            </a:r>
            <a:r>
              <a:rPr lang="ru-RU" dirty="0" smtClean="0"/>
              <a:t> </a:t>
            </a:r>
            <a:r>
              <a:rPr lang="ru-RU" dirty="0" err="1" smtClean="0"/>
              <a:t>О.х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939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981" y="631149"/>
            <a:ext cx="9903853" cy="5757044"/>
          </a:xfrm>
        </p:spPr>
        <p:txBody>
          <a:bodyPr>
            <a:noAutofit/>
          </a:bodyPr>
          <a:lstStyle/>
          <a:p>
            <a:r>
              <a:rPr lang="ru-RU" sz="2400" i="1" dirty="0" smtClean="0"/>
              <a:t>Семья как один из важнейших социальных институтов общества оказывает огромное влияние на развитие и воспитание полноценной личности. Выполняя определённые социальные функции, она удовлетворяет большую часть потребности личности. </a:t>
            </a:r>
          </a:p>
          <a:p>
            <a:r>
              <a:rPr lang="ru-RU" sz="2400" i="1" dirty="0" smtClean="0"/>
              <a:t>Семья где растет и воспитывается ребёнок с ограниченными возможностями здоровья, требует особой заботы и внимания со стороны общества и государства в целом, специалистов педагогического профиля в частности. Кроме травмирующего влияния на ребёнка, отклонение в развитии является психической травмой и для родителей. 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7093154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4220" y="0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4220" y="1653674"/>
            <a:ext cx="9404723" cy="4953188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Психолого-педагогическая поддержка семье в условиях эксклюзивного образовательного пространства дошкольного учреждения включает набор коррекционно-педагогических методов, направленных на всестороннее развитие ребёнка с ограниченными возможностями здоровья, поддержкой его семьи и осуществляется педагогами (воспитателями) и специалистами дошкольного учреждения: логопедом, психологом.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831927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396" y="945335"/>
            <a:ext cx="11839956" cy="6749792"/>
          </a:xfrm>
        </p:spPr>
        <p:txBody>
          <a:bodyPr/>
          <a:lstStyle/>
          <a:p>
            <a:r>
              <a:rPr lang="ru-RU" dirty="0" smtClean="0"/>
              <a:t>Основная цель работы специалистов с родителями – это их своевременное информирование об особенностях развитии психики ребёнка, характеристика уровня актуального развития, обоснование необходимости специальных коррекционных занятий, проводимых целенаправленно и систематически; Формирование активной позиции в вопросах воспитания и обучения и продуктивных форм взаимодействия со своими детьми.</a:t>
            </a:r>
          </a:p>
          <a:p>
            <a:r>
              <a:rPr lang="ru-RU" dirty="0" smtClean="0"/>
              <a:t>Важным инструментом в рамках психолого-педагогической поддержки  выступает:</a:t>
            </a:r>
          </a:p>
          <a:p>
            <a:pPr marL="0" indent="0">
              <a:buNone/>
            </a:pPr>
            <a:r>
              <a:rPr lang="ru-RU" dirty="0" smtClean="0"/>
              <a:t>-диагностическое обследование как особенностей развития самого ребёнка.</a:t>
            </a:r>
          </a:p>
          <a:p>
            <a:pPr marL="0" indent="0">
              <a:buNone/>
            </a:pPr>
            <a:r>
              <a:rPr lang="ru-RU" dirty="0" smtClean="0"/>
              <a:t>-выявление особенности умственно и физического развития, так и характера взаимоотношений в семье.</a:t>
            </a:r>
          </a:p>
          <a:p>
            <a:pPr marL="0" indent="0">
              <a:buNone/>
            </a:pPr>
            <a:r>
              <a:rPr lang="ru-RU" dirty="0" smtClean="0"/>
              <a:t>-выявление воспитательской позиции семьи по отношению к ребёнку, способов взаимодействия с ним, уровня педагогической компетенции семьи.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7363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7708" y="1537764"/>
            <a:ext cx="8633116" cy="4193336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/>
              <a:t>Основные задачи психолого-педагогической поддержки семьи в условиях дошкольного учреждения: </a:t>
            </a:r>
          </a:p>
          <a:p>
            <a:pPr marL="0" indent="0">
              <a:buNone/>
            </a:pPr>
            <a:r>
              <a:rPr lang="ru-RU" sz="9600" dirty="0" smtClean="0"/>
              <a:t>-формировать у родителей правильное понимание целей воспитания и обучения ребёнка с отклонениями в развитии.</a:t>
            </a:r>
          </a:p>
          <a:p>
            <a:pPr marL="0" indent="0">
              <a:buNone/>
            </a:pPr>
            <a:r>
              <a:rPr lang="ru-RU" sz="9600" dirty="0" smtClean="0"/>
              <a:t>-осуществлять совместную с коллективом дошкольного учреждения целенаправленную систематическую работу по всестороннему развитию детей.</a:t>
            </a:r>
          </a:p>
          <a:p>
            <a:pPr marL="0" indent="0">
              <a:buNone/>
            </a:pPr>
            <a:r>
              <a:rPr lang="ru-RU" sz="9600" dirty="0" smtClean="0"/>
              <a:t>-изучать опыт семейного воспитания, распространять его среди родителей, использовать в деятельности дошкольного учреждения.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08150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442448" y="1152983"/>
            <a:ext cx="10328856" cy="4122549"/>
          </a:xfrm>
        </p:spPr>
        <p:txBody>
          <a:bodyPr>
            <a:normAutofit fontScale="85000" lnSpcReduction="20000"/>
          </a:bodyPr>
          <a:lstStyle/>
          <a:p>
            <a:r>
              <a:rPr lang="ru-RU" sz="3200" b="1" dirty="0"/>
              <a:t>Традиционные формы делятся на следующие группы</a:t>
            </a:r>
            <a:r>
              <a:rPr lang="ru-RU" sz="3200" b="1" dirty="0" smtClean="0"/>
              <a:t>:</a:t>
            </a:r>
          </a:p>
          <a:p>
            <a:endParaRPr lang="ru-RU" sz="3200" dirty="0" smtClean="0"/>
          </a:p>
          <a:p>
            <a:r>
              <a:rPr lang="ru-RU" sz="3200" dirty="0" smtClean="0"/>
              <a:t> </a:t>
            </a:r>
            <a:r>
              <a:rPr lang="ru-RU" sz="2200" dirty="0"/>
              <a:t>- </a:t>
            </a:r>
            <a:r>
              <a:rPr lang="ru-RU" sz="2600" dirty="0"/>
              <a:t>индивидуальные – индивидуальные консультации, беседы;</a:t>
            </a:r>
          </a:p>
          <a:p>
            <a:endParaRPr lang="ru-RU" sz="2600" dirty="0" smtClean="0"/>
          </a:p>
          <a:p>
            <a:endParaRPr lang="ru-RU" sz="2400" dirty="0" smtClean="0"/>
          </a:p>
          <a:p>
            <a:r>
              <a:rPr lang="ru-RU" sz="2600" dirty="0"/>
              <a:t>- коллективные – родительские собрания, групповые консультации, конференции;</a:t>
            </a:r>
          </a:p>
          <a:p>
            <a:pPr marL="0" indent="0">
              <a:buNone/>
            </a:pPr>
            <a:endParaRPr lang="ru-RU" sz="2600" dirty="0" smtClean="0"/>
          </a:p>
          <a:p>
            <a:pPr marL="0" indent="0">
              <a:buNone/>
            </a:pPr>
            <a:endParaRPr lang="ru-RU" sz="2600" dirty="0" smtClean="0"/>
          </a:p>
          <a:p>
            <a:r>
              <a:rPr lang="ru-RU" sz="2600" dirty="0"/>
              <a:t>- наглядные – папки – передвижки, стенды, выставки, </a:t>
            </a:r>
            <a:r>
              <a:rPr lang="ru-RU" sz="2600" dirty="0" smtClean="0"/>
              <a:t>фото.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86058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1" y="789384"/>
            <a:ext cx="9418727" cy="5229031"/>
          </a:xfrm>
        </p:spPr>
        <p:txBody>
          <a:bodyPr>
            <a:noAutofit/>
          </a:bodyPr>
          <a:lstStyle/>
          <a:p>
            <a:r>
              <a:rPr lang="ru-RU" sz="2400" i="1" dirty="0" smtClean="0"/>
              <a:t>Эффективность системы комплексной психолого- педагогической поддержки семье, воспитывающей ребенка с отклонениями в </a:t>
            </a:r>
            <a:r>
              <a:rPr lang="ru-RU" sz="2400" i="1" dirty="0" err="1" smtClean="0"/>
              <a:t>развитии,находит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потверждение</a:t>
            </a:r>
            <a:r>
              <a:rPr lang="ru-RU" sz="2400" i="1" dirty="0" smtClean="0"/>
              <a:t> в том, что родители, взаимодействующие с педагогами и специалистами дошкольного учреждения, обретают в себе уверенность в своих силах, проявляют творческую активность и направляют ее в продуктивное взаимодействие со своим ребенком.</a:t>
            </a:r>
          </a:p>
          <a:p>
            <a:r>
              <a:rPr lang="ru-RU" sz="2400" i="1" dirty="0" smtClean="0"/>
              <a:t> </a:t>
            </a:r>
            <a:r>
              <a:rPr lang="ru-RU" sz="2400" i="1" dirty="0"/>
              <a:t>С</a:t>
            </a:r>
            <a:r>
              <a:rPr lang="ru-RU" sz="2400" i="1" dirty="0" smtClean="0"/>
              <a:t>отрудничество </a:t>
            </a:r>
            <a:r>
              <a:rPr lang="ru-RU" sz="2400" i="1" dirty="0"/>
              <a:t>со специалистами ДОУ помогает родителям применять полученные знания и умения в работе со своими детьми дома и уметь принимать своего ребёнка таким, какой он есть – во всех его </a:t>
            </a:r>
            <a:r>
              <a:rPr lang="ru-RU" sz="2400" i="1" dirty="0" smtClean="0"/>
              <a:t>проявлениях.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619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4293" y="2662519"/>
            <a:ext cx="8946541" cy="4195481"/>
          </a:xfrm>
        </p:spPr>
        <p:txBody>
          <a:bodyPr>
            <a:normAutofit/>
          </a:bodyPr>
          <a:lstStyle/>
          <a:p>
            <a:r>
              <a:rPr lang="ru-RU" sz="5400" b="1" i="1" dirty="0" smtClean="0"/>
              <a:t>Спасибо за внимание!</a:t>
            </a:r>
            <a:endParaRPr lang="ru-RU" sz="5400" b="1" i="1" dirty="0"/>
          </a:p>
        </p:txBody>
      </p:sp>
    </p:spTree>
    <p:extLst>
      <p:ext uri="{BB962C8B-B14F-4D97-AF65-F5344CB8AC3E}">
        <p14:creationId xmlns:p14="http://schemas.microsoft.com/office/powerpoint/2010/main" val="247778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251</TotalTime>
  <Words>420</Words>
  <Application>Microsoft Office PowerPoint</Application>
  <PresentationFormat>Широкоэкранный</PresentationFormat>
  <Paragraphs>27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Ион</vt:lpstr>
      <vt:lpstr>Тема: Психолого-педагогическая поддержка семье, воспитывающей ребёнка-инвалида.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Психолого-педагогическая помощь семье, воспитывающей ребёнка-инвалида.</dc:title>
  <dc:creator>пк</dc:creator>
  <cp:lastModifiedBy>Admin</cp:lastModifiedBy>
  <cp:revision>15</cp:revision>
  <dcterms:created xsi:type="dcterms:W3CDTF">2020-12-02T14:38:05Z</dcterms:created>
  <dcterms:modified xsi:type="dcterms:W3CDTF">2020-12-07T06:30:26Z</dcterms:modified>
</cp:coreProperties>
</file>