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A5014-E424-4ECC-AC6A-D12FB9B8DAA1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E578-AC57-437F-843D-14634FF186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966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A5014-E424-4ECC-AC6A-D12FB9B8DAA1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E578-AC57-437F-843D-14634FF186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3105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A5014-E424-4ECC-AC6A-D12FB9B8DAA1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E578-AC57-437F-843D-14634FF186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583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A5014-E424-4ECC-AC6A-D12FB9B8DAA1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E578-AC57-437F-843D-14634FF186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807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A5014-E424-4ECC-AC6A-D12FB9B8DAA1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E578-AC57-437F-843D-14634FF186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263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A5014-E424-4ECC-AC6A-D12FB9B8DAA1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E578-AC57-437F-843D-14634FF186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527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A5014-E424-4ECC-AC6A-D12FB9B8DAA1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E578-AC57-437F-843D-14634FF186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17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A5014-E424-4ECC-AC6A-D12FB9B8DAA1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E578-AC57-437F-843D-14634FF186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5497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A5014-E424-4ECC-AC6A-D12FB9B8DAA1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E578-AC57-437F-843D-14634FF186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9015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A5014-E424-4ECC-AC6A-D12FB9B8DAA1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E578-AC57-437F-843D-14634FF186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387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A5014-E424-4ECC-AC6A-D12FB9B8DAA1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E578-AC57-437F-843D-14634FF186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8822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A5014-E424-4ECC-AC6A-D12FB9B8DAA1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1E578-AC57-437F-843D-14634FF186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655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Еду, еду на лошадке…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Автор: Колесникова Ольга Александровна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142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708" y="0"/>
            <a:ext cx="6600825" cy="68770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141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2597" y="0"/>
            <a:ext cx="50388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41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7397" y="0"/>
            <a:ext cx="50092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07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0424" y="0"/>
            <a:ext cx="49831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500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4773" y="0"/>
            <a:ext cx="4814454" cy="6858000"/>
          </a:xfrm>
          <a:prstGeom prst="rect">
            <a:avLst/>
          </a:prstGeom>
        </p:spPr>
      </p:pic>
      <p:pic>
        <p:nvPicPr>
          <p:cNvPr id="4" name="Чайковский Детский альбом - Игра в лошадки_(Audio-VK4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96336" y="59492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44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7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595" y="0"/>
            <a:ext cx="5458810" cy="6858000"/>
          </a:xfrm>
          <a:prstGeom prst="rect">
            <a:avLst/>
          </a:prstGeom>
        </p:spPr>
      </p:pic>
      <p:pic>
        <p:nvPicPr>
          <p:cNvPr id="3" name="Чайковский Детский альбом - Игра в лошадки_(Audio-VK4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56376" y="59492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38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7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182" y="0"/>
            <a:ext cx="7035635" cy="6858000"/>
          </a:xfrm>
          <a:prstGeom prst="rect">
            <a:avLst/>
          </a:prstGeom>
        </p:spPr>
      </p:pic>
      <p:pic>
        <p:nvPicPr>
          <p:cNvPr id="3" name="Чайковский Детский альбом - Игра в лошадки_(Audio-VK4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44408" y="60932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138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7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817" y="0"/>
            <a:ext cx="4870365" cy="6858000"/>
          </a:xfrm>
          <a:prstGeom prst="rect">
            <a:avLst/>
          </a:prstGeom>
        </p:spPr>
      </p:pic>
      <p:pic>
        <p:nvPicPr>
          <p:cNvPr id="3" name="Чайковский Детский альбом - Игра в лошадки_(Audio-VK4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4368" y="59492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24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7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6484" y="0"/>
            <a:ext cx="4811031" cy="6858000"/>
          </a:xfrm>
          <a:prstGeom prst="rect">
            <a:avLst/>
          </a:prstGeom>
        </p:spPr>
      </p:pic>
      <p:pic>
        <p:nvPicPr>
          <p:cNvPr id="3" name="Чайковский Детский альбом - Игра в лошадки_(Audio-VK4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68344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610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7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399" y="0"/>
            <a:ext cx="4825201" cy="6858000"/>
          </a:xfrm>
          <a:prstGeom prst="rect">
            <a:avLst/>
          </a:prstGeom>
        </p:spPr>
      </p:pic>
      <p:pic>
        <p:nvPicPr>
          <p:cNvPr id="3" name="Чайковский Детский альбом - Игра в лошадки_(Audio-VK4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00392" y="58772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119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7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8097" y="0"/>
            <a:ext cx="5107805" cy="6858000"/>
          </a:xfrm>
          <a:prstGeom prst="rect">
            <a:avLst/>
          </a:prstGeom>
        </p:spPr>
      </p:pic>
      <p:pic>
        <p:nvPicPr>
          <p:cNvPr id="3" name="Чайковский Детский альбом - Игра в лошадки_(Audio-VK4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4368" y="56612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41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7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2975" y="0"/>
            <a:ext cx="50180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24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3645" y="0"/>
            <a:ext cx="43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22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7974" y="0"/>
            <a:ext cx="42680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6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4392" y="0"/>
            <a:ext cx="42752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63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7183" y="0"/>
            <a:ext cx="42896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07617"/>
            <a:ext cx="9144000" cy="564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77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58"/>
            <a:ext cx="9144000" cy="6851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364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778" y="0"/>
            <a:ext cx="53804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96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8597" y="0"/>
            <a:ext cx="50268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01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699" y="0"/>
            <a:ext cx="76146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50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6903" y="0"/>
            <a:ext cx="66701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58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8607" y="0"/>
            <a:ext cx="4346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67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710" y="0"/>
            <a:ext cx="68825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69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5834" y="0"/>
            <a:ext cx="48923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27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7808" y="0"/>
            <a:ext cx="4808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60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1529" y="0"/>
            <a:ext cx="48409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260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11</Words>
  <Application>Microsoft Office PowerPoint</Application>
  <PresentationFormat>Экран (4:3)</PresentationFormat>
  <Paragraphs>2</Paragraphs>
  <Slides>28</Slides>
  <Notes>0</Notes>
  <HiddenSlides>0</HiddenSlides>
  <MMClips>7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Еду, еду на лошадке…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Еду, еду на лошадке…</dc:title>
  <dc:creator>msi-pc</dc:creator>
  <cp:lastModifiedBy>msi-pc</cp:lastModifiedBy>
  <cp:revision>8</cp:revision>
  <dcterms:created xsi:type="dcterms:W3CDTF">2020-06-07T08:54:19Z</dcterms:created>
  <dcterms:modified xsi:type="dcterms:W3CDTF">2022-02-22T08:48:17Z</dcterms:modified>
</cp:coreProperties>
</file>