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0"/>
  </p:notesMasterIdLst>
  <p:sldIdLst>
    <p:sldId id="256" r:id="rId2"/>
    <p:sldId id="285" r:id="rId3"/>
    <p:sldId id="286" r:id="rId4"/>
    <p:sldId id="287" r:id="rId5"/>
    <p:sldId id="327" r:id="rId6"/>
    <p:sldId id="321" r:id="rId7"/>
    <p:sldId id="323" r:id="rId8"/>
    <p:sldId id="271" r:id="rId9"/>
    <p:sldId id="272" r:id="rId10"/>
    <p:sldId id="325" r:id="rId11"/>
    <p:sldId id="324" r:id="rId12"/>
    <p:sldId id="289" r:id="rId13"/>
    <p:sldId id="326" r:id="rId14"/>
    <p:sldId id="291" r:id="rId15"/>
    <p:sldId id="290" r:id="rId16"/>
    <p:sldId id="294" r:id="rId17"/>
    <p:sldId id="311" r:id="rId18"/>
    <p:sldId id="295" r:id="rId19"/>
    <p:sldId id="302" r:id="rId20"/>
    <p:sldId id="298" r:id="rId21"/>
    <p:sldId id="306" r:id="rId22"/>
    <p:sldId id="303" r:id="rId23"/>
    <p:sldId id="304" r:id="rId24"/>
    <p:sldId id="305" r:id="rId25"/>
    <p:sldId id="309" r:id="rId26"/>
    <p:sldId id="310" r:id="rId27"/>
    <p:sldId id="319" r:id="rId28"/>
    <p:sldId id="300" r:id="rId29"/>
    <p:sldId id="307" r:id="rId30"/>
    <p:sldId id="308" r:id="rId31"/>
    <p:sldId id="317" r:id="rId32"/>
    <p:sldId id="318" r:id="rId33"/>
    <p:sldId id="313" r:id="rId34"/>
    <p:sldId id="314" r:id="rId35"/>
    <p:sldId id="320" r:id="rId36"/>
    <p:sldId id="315" r:id="rId37"/>
    <p:sldId id="284" r:id="rId38"/>
    <p:sldId id="312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0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C7C6B-C5F2-4DA4-9C0E-CA38FBF913D9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989146-B7C2-4229-B76C-D5ED745CFA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989146-B7C2-4229-B76C-D5ED745CFA32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1552451"/>
      </p:ext>
    </p:extLst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8848084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7640321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5306528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3799933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4011598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8796136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872959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2547535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3643270"/>
      </p:ext>
    </p:extLst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1057171"/>
      </p:ext>
    </p:extLst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3761031"/>
      </p:ext>
    </p:extLst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099131985"/>
      </p:ext>
    </p:extLst>
  </p:cSld>
  <p:clrMapOvr>
    <a:masterClrMapping/>
  </p:clrMapOvr>
  <p:transition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8784550"/>
      </p:ext>
    </p:extLst>
  </p:cSld>
  <p:clrMapOvr>
    <a:masterClrMapping/>
  </p:clrMapOvr>
  <p:transition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2765468"/>
      </p:ext>
    </p:extLst>
  </p:cSld>
  <p:clrMapOvr>
    <a:masterClrMapping/>
  </p:clrMapOvr>
  <p:transition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6775468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C39B3-5EAC-4E1A-A8FF-9E9002E4B40D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5782A9F-3440-46DA-BAEB-BD11668FC9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5203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ransition>
    <p:wipe dir="d"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894" y="609600"/>
            <a:ext cx="8989620" cy="162364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Проект </a:t>
            </a:r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«Маленькая батарейка – большой вред природе»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88523" y="3705101"/>
            <a:ext cx="4913799" cy="23159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Выполнила воспитатель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Софьина А.П.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МАДОУ детский сад №43</a:t>
            </a:r>
          </a:p>
          <a:p>
            <a:pPr marL="0" indent="0">
              <a:buNone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Г. Нефтекамск, 2022 г.</a:t>
            </a:r>
          </a:p>
          <a:p>
            <a:pPr marL="0" indent="0">
              <a:buNone/>
            </a:pPr>
            <a:endParaRPr lang="ru-RU" sz="2400" dirty="0">
              <a:solidFill>
                <a:schemeClr val="accent2">
                  <a:lumMod val="75000"/>
                </a:schemeClr>
              </a:solidFill>
              <a:latin typeface="Calibri Light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1739" y="2233247"/>
            <a:ext cx="4097650" cy="409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855493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5186" y="1045028"/>
            <a:ext cx="7766936" cy="117565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alibri Light" pitchFamily="34" charset="0"/>
              </a:rPr>
            </a:br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Актуальность</a:t>
            </a:r>
            <a:r>
              <a:rPr lang="ru-RU" sz="60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ru-RU" sz="60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</a:br>
            <a:endParaRPr lang="ru-RU" sz="6000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3849" y="1555668"/>
            <a:ext cx="7315199" cy="4928259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 Сегодня невозможно представить дом, где не использовались бы батарейки. Большая часть бытовых приборов, которыми мы ежедневно пользуемся, работают с их помощью. Вот только срок работы батарейки рано или поздно заканчивается, и большинство людей, не задумываясь, выбрасывают их в мусорное ведро.</a:t>
            </a:r>
          </a:p>
          <a:p>
            <a:pPr algn="l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 Вопросы сбора, утилизации и переработки использованных батареек и аккумуляторов чрезвычайно актуальны в настоящее время. В батарейках содержатся токсичные вещества в виде различных металлов и химикатов, которые при разрушении попадают в природную среду. </a:t>
            </a:r>
          </a:p>
          <a:p>
            <a:pPr algn="l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 Особая роль в экологическом воспитании детей принадлежит природоохранным акциям, в которых принимают участие, как взрослые, так и дети. 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4" name="Picture 2" descr="https://arhlib.ru/wp-content/uploads/2019/04/knig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138" y="1738371"/>
            <a:ext cx="3218214" cy="321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8948" y="522514"/>
            <a:ext cx="7766936" cy="1223159"/>
          </a:xfrm>
        </p:spPr>
        <p:txBody>
          <a:bodyPr/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Цель</a:t>
            </a:r>
            <a:endParaRPr lang="ru-RU" sz="6000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5029" y="2386940"/>
            <a:ext cx="8823366" cy="3408218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§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Формирование первоначальных  сведений о рациональном использовании  природных ресурсов, энергосбережения  и элементарных правилах безопасности.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3317" y="646986"/>
            <a:ext cx="7766936" cy="1110562"/>
          </a:xfrm>
        </p:spPr>
        <p:txBody>
          <a:bodyPr/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Задачи</a:t>
            </a:r>
            <a:endParaRPr lang="ru-RU" sz="60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232561"/>
            <a:ext cx="7766936" cy="4013859"/>
          </a:xfrm>
        </p:spPr>
        <p:txBody>
          <a:bodyPr>
            <a:normAutofit fontScale="77500" lnSpcReduction="20000"/>
          </a:bodyPr>
          <a:lstStyle/>
          <a:p>
            <a:pPr lvl="0" algn="l">
              <a:buFont typeface="Wingdings" pitchFamily="2" charset="2"/>
              <a:buChar char="§"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Расширение представлений о вреде отработанных батареек.</a:t>
            </a:r>
          </a:p>
          <a:p>
            <a:pPr lvl="0" algn="l">
              <a:buFont typeface="Wingdings" pitchFamily="2" charset="2"/>
              <a:buChar char="§"/>
            </a:pP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Развивать умение наблюдать, анализировать, делать выводы.</a:t>
            </a:r>
          </a:p>
          <a:p>
            <a:pPr algn="l">
              <a:buFont typeface="Wingdings" pitchFamily="2" charset="2"/>
              <a:buChar char="§"/>
            </a:pP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Привлечение родителей ,педагогов, воспитанников к совместной деятельности, к участию в проектах ДОУ.</a:t>
            </a:r>
          </a:p>
          <a:p>
            <a:pPr lvl="0" algn="l">
              <a:buFont typeface="Wingdings" pitchFamily="2" charset="2"/>
              <a:buChar char="§"/>
            </a:pPr>
            <a:r>
              <a:rPr lang="ru-RU" sz="31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Воспитывать у детей старшего дошкольного возраста экологически грамотное поведение в природе: помочь понять необходимость сортировать мусор и сдавать использованные батарейки в приемные пункты.</a:t>
            </a:r>
          </a:p>
          <a:p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37506"/>
            <a:ext cx="7766936" cy="1686297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Ожидаемые результаты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113808"/>
            <a:ext cx="7766936" cy="3859479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-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Воспитанники</a:t>
            </a: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понимают необходимость бережного отношения к природным и энергетическим ресурсам;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- Дети под руководством взрослого умеют правильно поступать в реальных жизненных ситуациях;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- Приобщение родителей к экологическим акциям и мероприятиям, проводимых в ДОУ.</a:t>
            </a:r>
          </a:p>
          <a:p>
            <a:pPr algn="l"/>
            <a:endParaRPr lang="ru-RU" sz="2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332509"/>
            <a:ext cx="7766936" cy="1638795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Ход проектной деятельности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291937"/>
            <a:ext cx="7766936" cy="3479471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Проект с детьми мы начали с непосредственно – образовательной деятельности «Польза и вред батареек». Узнали, что представляет собой батарейки, виды батареек, что внутри них, для чего и где они  используется, как их нужно правильно утилизировать, какую пользу и вред приносят.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419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Непосредственно – образовательная деятельность «Польза и вред батареек»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5122" name="Picture 2" descr="C:\Users\Anasyasiya\Desktop\Новая папка (2)\IMG_20220321_0902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8178" y="1981755"/>
            <a:ext cx="5913910" cy="443543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Что внутри батарейки?</a:t>
            </a:r>
            <a:endParaRPr lang="ru-RU" sz="60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nasyasiya\Desktop\img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2535" y="1947553"/>
            <a:ext cx="6947065" cy="46692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6482851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Виды батареек</a:t>
            </a:r>
            <a:endParaRPr lang="ru-RU" sz="60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23492" y="1930400"/>
            <a:ext cx="5950510" cy="40906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Anasyasiya\Desktop\vidy-batare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6925" y="1781299"/>
            <a:ext cx="6900676" cy="48736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5244579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 descr="https://fs.znanio.ru/methodology/images/10/6e/106ec70a530e1242507ce2f9a04c55597497473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5" name="Picture 3" descr="C:\Users\Anasyasiya\Desktop\106ec70a530e1242507ce2f9a04c5559749747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22" y="774123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9356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Беседа «Почему не работают игрушки?»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4" name="Picture 2" descr="C:\Users\Anasyasiya\Desktop\Новая папка (2)\IMG_20220321_0859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279" y="2386940"/>
            <a:ext cx="3249194" cy="4332260"/>
          </a:xfrm>
          <a:prstGeom prst="rect">
            <a:avLst/>
          </a:prstGeom>
          <a:noFill/>
        </p:spPr>
      </p:pic>
      <p:pic>
        <p:nvPicPr>
          <p:cNvPr id="10" name="Picture 2" descr="C:\Users\Anasyasiya\Desktop\Новая папка (2)\IMG_20220321_09000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0966" y="2363190"/>
            <a:ext cx="3259776" cy="43463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syasiya\Desktop\slide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1912" y="805605"/>
            <a:ext cx="7400100" cy="554254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«</a:t>
            </a:r>
            <a:r>
              <a:rPr lang="ru-RU" sz="44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Какой вред природе наносит одна батарейка</a:t>
            </a:r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»</a:t>
            </a:r>
            <a:endParaRPr lang="ru-RU" sz="4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5754" y="1930400"/>
            <a:ext cx="8078248" cy="40906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4785" y="2160456"/>
            <a:ext cx="87992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Подсчитано, что одна пальчиковая батарейка, выброшенная в мусорное ведро, может загрязнить тяжёлыми металлами около 20 квадратных метров земли, а в лесной зоне это территория обитания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-двух 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деревьев, двух 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кротов, 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одного 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ёжика 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и нескольких 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тысяч дождевых червей!  </a:t>
            </a:r>
          </a:p>
        </p:txBody>
      </p:sp>
    </p:spTree>
    <p:extLst>
      <p:ext uri="{BB962C8B-B14F-4D97-AF65-F5344CB8AC3E}">
        <p14:creationId xmlns:p14="http://schemas.microsoft.com/office/powerpoint/2010/main" xmlns="" val="414383425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Показ обучающего видеоролика о необходимости правильной утилизации</a:t>
            </a:r>
            <a:b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</a:b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батареек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2050" name="Picture 2" descr="C:\Users\Anasyasiya\Desktop\Новая папка (2)\IMG_20220322_1702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863" y="2208810"/>
            <a:ext cx="4183062" cy="4120738"/>
          </a:xfrm>
          <a:prstGeom prst="rect">
            <a:avLst/>
          </a:prstGeom>
          <a:noFill/>
        </p:spPr>
      </p:pic>
      <p:pic>
        <p:nvPicPr>
          <p:cNvPr id="2051" name="Picture 3" descr="C:\Users\Anasyasiya\Desktop\Новая папка (2)\IMG_20220322_1702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9525" y="2161309"/>
            <a:ext cx="4184650" cy="41563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Посетили с воспитанниками лес и обратили внимание на информационный стенд сроков разложения отходов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</a:br>
            <a:endParaRPr lang="ru-RU" sz="2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1026" name="Picture 2" descr="C:\Users\Anasyasiya\Desktop\Новая папка (2)\IMG_20220320_1550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8181" y="2002535"/>
            <a:ext cx="6008915" cy="450668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52945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Дидактическая игра «Найди пару»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7171" name="Picture 3" descr="C:\Users\Anasyasiya\Desktop\Новая папка (2)\IMG_20220321_0912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9418" y="1929075"/>
            <a:ext cx="6293922" cy="471968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8571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Дидактическая игра «Почини предмет»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12290" name="Picture 2" descr="C:\Users\Anasyasiya\Desktop\Новая папка (2)\IMG_20220406_1021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0052" y="1900052"/>
            <a:ext cx="6010972" cy="450823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4107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Просмотр обучающих мультфильмов о батарейках «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Фиксики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7" name="Picture 2" descr="C:\Users\Anasyasiya\Desktop\Новая папка (2)\IMG_20220322_1650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15" y="2576945"/>
            <a:ext cx="4345352" cy="3586350"/>
          </a:xfrm>
          <a:prstGeom prst="rect">
            <a:avLst/>
          </a:prstGeom>
          <a:noFill/>
        </p:spPr>
      </p:pic>
      <p:pic>
        <p:nvPicPr>
          <p:cNvPr id="10243" name="Picture 3" descr="C:\Users\Anasyasiya\Desktop\Новая папка (2)\IMG_20220322_16495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9525" y="2532062"/>
            <a:ext cx="4184650" cy="36906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Опытно – экспериментальная деятельность №1</a:t>
            </a:r>
            <a:endParaRPr lang="ru-RU" dirty="0"/>
          </a:p>
        </p:txBody>
      </p:sp>
      <p:pic>
        <p:nvPicPr>
          <p:cNvPr id="8" name="Picture 3" descr="C:\Users\Anasyasiya\Desktop\Новая папка (2)\IMG_20220406_1130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1431" y="2532659"/>
            <a:ext cx="3809493" cy="3511882"/>
          </a:xfrm>
          <a:prstGeom prst="rect">
            <a:avLst/>
          </a:prstGeom>
          <a:noFill/>
        </p:spPr>
      </p:pic>
      <p:pic>
        <p:nvPicPr>
          <p:cNvPr id="10" name="Picture 2" descr="C:\Users\Anasyasiya\Desktop\Новая папка (2)\IMG_20220418_08263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1063" y="2532061"/>
            <a:ext cx="3893112" cy="348872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034" y="356260"/>
            <a:ext cx="7885215" cy="1555667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Опытно – экспериментальная деятельность №1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3" y="1995055"/>
            <a:ext cx="8407290" cy="414448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В 2 одинаковых контейнера посадили лук. Отметили их цифрами 0 и 1. В контейнер с цифрой 0 мы поместили батарейку. В течении недели поливали оба растения, держали на свету. </a:t>
            </a:r>
          </a:p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В конце недели в контейнере с цифрой 1 появились ростки лука, а в контейнере с цифрой 0, где находилась батарейка, ростков не было.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Выводы</a:t>
            </a:r>
            <a:endParaRPr lang="ru-RU" sz="6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58888" y="2160589"/>
            <a:ext cx="4215116" cy="393145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   Батарейки  выделяют яды                                     и оказывают вредное воздействие на растения.</a:t>
            </a:r>
          </a:p>
          <a:p>
            <a:endParaRPr lang="ru-RU" sz="3600" b="1" dirty="0">
              <a:latin typeface="Calibri" pitchFamily="34" charset="0"/>
            </a:endParaRPr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3168" y="2137558"/>
            <a:ext cx="3491022" cy="397738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Опытно – экспериментальная деятельность №2</a:t>
            </a:r>
            <a:endParaRPr lang="ru-RU" dirty="0"/>
          </a:p>
        </p:txBody>
      </p:sp>
      <p:pic>
        <p:nvPicPr>
          <p:cNvPr id="6146" name="Picture 2" descr="C:\Users\Anasyasiya\Desktop\Новая папка (2)\IMG_20220406_1130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278" y="2458192"/>
            <a:ext cx="3728142" cy="3573439"/>
          </a:xfrm>
          <a:prstGeom prst="rect">
            <a:avLst/>
          </a:prstGeom>
          <a:noFill/>
        </p:spPr>
      </p:pic>
      <p:pic>
        <p:nvPicPr>
          <p:cNvPr id="6147" name="Picture 3" descr="C:\Users\Anasyasiya\Desktop\Новая папка (2)\IMG_20220411_15384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02890" y="2351313"/>
            <a:ext cx="3514241" cy="374478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Опытно – экспериментальная деятельность №2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2375065"/>
            <a:ext cx="8596668" cy="36662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В контейнер с водой опустили батарейки и оставили их на неделю, поставив на подоконник.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     Через некоторое время заметили, что вода в контейнере с батарейками окрасилась в коричнево-ржавый цвет.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Выводы</a:t>
            </a:r>
            <a:endParaRPr lang="ru-RU" sz="6000" dirty="0">
              <a:latin typeface="Calibri" pitchFamily="34" charset="0"/>
            </a:endParaRPr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8774" y="2137558"/>
            <a:ext cx="3428715" cy="4117765"/>
          </a:xfrm>
          <a:prstGeom prst="rect">
            <a:avLst/>
          </a:prstGeom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785757" y="1983179"/>
            <a:ext cx="4667002" cy="440574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    В воде металлическое покрытие батареек разрушается и тяжелые металлы попадают в почву и грунтовые воды. Из грунтовых вод эти металлы могут попасть в реки и озера, используемые для питьевого водоснабжения.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195449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Опытно – экспериментальная деятельность №3</a:t>
            </a:r>
            <a:endParaRPr lang="ru-RU" dirty="0"/>
          </a:p>
        </p:txBody>
      </p:sp>
      <p:pic>
        <p:nvPicPr>
          <p:cNvPr id="11266" name="Picture 2" descr="C:\Users\Anasyasiya\Desktop\Новая папка (2)\IMG_20220406_1137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3180" y="1859143"/>
            <a:ext cx="6044540" cy="458915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498764"/>
            <a:ext cx="7766936" cy="1353787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Опытно – экспериментальная деятельность №3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173185"/>
            <a:ext cx="7766936" cy="2974548"/>
          </a:xfrm>
        </p:spPr>
        <p:txBody>
          <a:bodyPr/>
          <a:lstStyle/>
          <a:p>
            <a:pPr algn="l"/>
            <a:r>
              <a:rPr lang="ru-RU" dirty="0" smtClean="0"/>
              <a:t>    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При помощи батарейки, медной проволоки и магнита, показали детям интересный опыт получения простейшего электродвигателя.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 Таким образом, показали, что батарейки приносят не только вред,  но и пользу - батарейка является источником питания.  </a:t>
            </a:r>
          </a:p>
          <a:p>
            <a:pPr algn="l"/>
            <a:endParaRPr lang="ru-RU" sz="2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Выводы</a:t>
            </a:r>
            <a:endParaRPr lang="ru-RU" sz="6000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89970" y="1816925"/>
            <a:ext cx="4303412" cy="45007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Segoe UI Semibold" pitchFamily="34" charset="0"/>
              </a:rPr>
              <a:t>   Батарейка – это удобное хранилище электричества, которое может быть использовано для обеспечения энергией переносных устройств.</a:t>
            </a:r>
            <a:endParaRPr lang="ru-RU" sz="3200" dirty="0"/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863" y="2706269"/>
            <a:ext cx="4183062" cy="27900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4836" y="2548283"/>
            <a:ext cx="4244353" cy="2831123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51262"/>
            <a:ext cx="8596668" cy="1223159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Объявили экологическую акцию «Сдай батарейки – спаси планету»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4098" name="Picture 2" descr="C:\Users\Anasyasiya\Desktop\Новая папка (2)\IMG_20220331_184130_edit_4137151837066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6908" y="1836180"/>
            <a:ext cx="7540831" cy="48571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Каждый день в течении месяца продолжался сбор батареек. 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8194" name="Picture 2" descr="C:\Users\Anasyasiya\Desktop\Новая папка (2)\IMG_20220406_0936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8151" y="2160588"/>
            <a:ext cx="3286782" cy="4382376"/>
          </a:xfrm>
          <a:prstGeom prst="rect">
            <a:avLst/>
          </a:prstGeom>
          <a:noFill/>
        </p:spPr>
      </p:pic>
      <p:pic>
        <p:nvPicPr>
          <p:cNvPr id="8197" name="Picture 5" descr="C:\Users\Anasyasiya\Desktop\Новая папка (2)\IMG_20220406_0940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8165" y="2160588"/>
            <a:ext cx="3269224" cy="435896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asyasiya\Desktop\Новая папка (2)\IMG_20220407_1623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026" y="1662545"/>
            <a:ext cx="3648439" cy="4864585"/>
          </a:xfrm>
          <a:prstGeom prst="rect">
            <a:avLst/>
          </a:prstGeom>
          <a:noFill/>
        </p:spPr>
      </p:pic>
      <p:pic>
        <p:nvPicPr>
          <p:cNvPr id="9219" name="Picture 3" descr="C:\Users\Anasyasiya\Desktop\Новая папка (2)\IMG_20220421_1709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3896" y="1607818"/>
            <a:ext cx="3681351" cy="49084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Изготовили экологические книжки «Сказки про батарейки»</a:t>
            </a:r>
            <a:endParaRPr lang="ru-RU" dirty="0"/>
          </a:p>
        </p:txBody>
      </p:sp>
      <p:pic>
        <p:nvPicPr>
          <p:cNvPr id="1033" name="Picture 9" descr="C:\Users\Anasyasiya\Desktop\Новая папка (2)\IMG_20220426_152656_edit_129916953349915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863" y="2493817"/>
            <a:ext cx="4060141" cy="3503221"/>
          </a:xfrm>
          <a:prstGeom prst="rect">
            <a:avLst/>
          </a:prstGeom>
          <a:noFill/>
        </p:spPr>
      </p:pic>
      <p:pic>
        <p:nvPicPr>
          <p:cNvPr id="1035" name="Picture 11" descr="C:\Users\Anasyasiya\Desktop\Новая папка (2)\IMG_20220426_1532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9525" y="2532062"/>
            <a:ext cx="4184650" cy="344122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Оформили книжки «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Эколята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– друзья и защитники природы»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2050" name="Picture 2" descr="C:\Users\Anasyasiya\Desktop\Новая папка (2)\IMG_20220426_1536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8394" y="2160588"/>
            <a:ext cx="5175249" cy="388143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544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Оформили плакат «Береги природу»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8394" y="1947554"/>
            <a:ext cx="5459296" cy="40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136073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Собранные батарейки мы передали в пункт приема батареек на утилизацию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9460" y="2015678"/>
            <a:ext cx="3752601" cy="4579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391886"/>
            <a:ext cx="7766936" cy="1615044"/>
          </a:xfrm>
        </p:spPr>
        <p:txBody>
          <a:bodyPr/>
          <a:lstStyle/>
          <a:p>
            <a:pPr algn="ctr"/>
            <a:r>
              <a:rPr lang="ru-RU" sz="4000" b="1" spc="-1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itchFamily="18" charset="0"/>
              </a:rPr>
              <a:t>Выделили для себя и окружающих советы по использованию батареек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446317"/>
            <a:ext cx="7766936" cy="36576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не выбрасывать батарейки вместе с мусором, а сдавать в пункты приёма;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- перейти  на использование аккумуляторов;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расходовать заряд батарейки экономно;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- не держать батарейки на солнце и холоде;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- покупать батарейки без кадмия и ртути;</a:t>
            </a:r>
          </a:p>
          <a:p>
            <a:pPr algn="l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Times New Roman" panose="02020603050405020304" pitchFamily="18" charset="0"/>
              </a:rPr>
              <a:t>- не разрушать корпус батарейки и не бросать её в огонь.</a:t>
            </a:r>
          </a:p>
          <a:p>
            <a:pPr algn="l"/>
            <a:endParaRPr lang="ru-RU" sz="28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Заключение</a:t>
            </a:r>
            <a:b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</a:br>
            <a:endParaRPr lang="ru-RU" sz="6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1959429"/>
            <a:ext cx="8596668" cy="4191989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    Те ожидания, которые мы включили    в проект, </a:t>
            </a:r>
            <a:r>
              <a:rPr lang="ru-RU" sz="3000" b="1" u="sng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осуществились</a:t>
            </a:r>
            <a:r>
              <a:rPr lang="ru-RU" sz="3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:</a:t>
            </a:r>
          </a:p>
          <a:p>
            <a:pPr>
              <a:buFont typeface="Wingdings" pitchFamily="2" charset="2"/>
              <a:buChar char="§"/>
            </a:pPr>
            <a:r>
              <a:rPr lang="ru-RU" sz="3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 Ребята стали больше задумываться о поступках людей и их последствиях для природы.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ru-RU" sz="3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Работа сплотила детей и родителей. Дети чаще напоминали родителям о том, что не надо выбрасывать много мусора, что в природе всё взаимосвязано, а человек не «царь», а часть большого сложного мира природы.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Anasyasiya\Desktop\9eded75c52faf9d35c60a05fbd7bece29ba16a0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3159" y="762248"/>
            <a:ext cx="7481454" cy="55227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1719" y="609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Спасибо за внимание!</a:t>
            </a:r>
            <a:endParaRPr lang="ru-RU" sz="6000" b="1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60418" name="Picture 2" descr="C:\Users\Anasyasiya\Desktop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856" y="2160588"/>
            <a:ext cx="6750325" cy="388143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527</TotalTime>
  <Words>750</Words>
  <Application>Microsoft Office PowerPoint</Application>
  <PresentationFormat>Произвольный</PresentationFormat>
  <Paragraphs>74</Paragraphs>
  <Slides>38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Аспект</vt:lpstr>
      <vt:lpstr>Проект «Маленькая батарейка – большой вред природе»</vt:lpstr>
      <vt:lpstr>           Актуальность </vt:lpstr>
      <vt:lpstr>Цель</vt:lpstr>
      <vt:lpstr>Задачи</vt:lpstr>
      <vt:lpstr>Ожидаемые результаты </vt:lpstr>
      <vt:lpstr>Ход проектной деятельности</vt:lpstr>
      <vt:lpstr>Непосредственно – образовательная деятельность «Польза и вред батареек»</vt:lpstr>
      <vt:lpstr>Что внутри батарейки?</vt:lpstr>
      <vt:lpstr>Виды батареек</vt:lpstr>
      <vt:lpstr>Слайд 10</vt:lpstr>
      <vt:lpstr>Беседа «Почему не работают игрушки?»</vt:lpstr>
      <vt:lpstr>Слайд 12</vt:lpstr>
      <vt:lpstr>«Какой вред природе наносит одна батарейка»</vt:lpstr>
      <vt:lpstr>Показ обучающего видеоролика о необходимости правильной утилизации батареек</vt:lpstr>
      <vt:lpstr>Посетили с воспитанниками лес и обратили внимание на информационный стенд сроков разложения отходов </vt:lpstr>
      <vt:lpstr>Дидактическая игра «Найди пару»</vt:lpstr>
      <vt:lpstr>Дидактическая игра «Почини предмет»</vt:lpstr>
      <vt:lpstr>Просмотр обучающих мультфильмов о батарейках «Фиксики»</vt:lpstr>
      <vt:lpstr>Опытно – экспериментальная деятельность №1</vt:lpstr>
      <vt:lpstr>Опытно – экспериментальная деятельность №1</vt:lpstr>
      <vt:lpstr>Выводы</vt:lpstr>
      <vt:lpstr>Опытно – экспериментальная деятельность №2</vt:lpstr>
      <vt:lpstr>Опытно – экспериментальная деятельность №2</vt:lpstr>
      <vt:lpstr>Выводы</vt:lpstr>
      <vt:lpstr>Опытно – экспериментальная деятельность №3</vt:lpstr>
      <vt:lpstr>Опытно – экспериментальная деятельность №3</vt:lpstr>
      <vt:lpstr>Выводы</vt:lpstr>
      <vt:lpstr>Объявили экологическую акцию «Сдай батарейки – спаси планету»</vt:lpstr>
      <vt:lpstr>Каждый день в течении месяца продолжался сбор батареек. </vt:lpstr>
      <vt:lpstr>Слайд 30</vt:lpstr>
      <vt:lpstr>Изготовили экологические книжки «Сказки про батарейки»</vt:lpstr>
      <vt:lpstr>Оформили книжки «Эколята – друзья и защитники природы»</vt:lpstr>
      <vt:lpstr>Оформили плакат «Береги природу»</vt:lpstr>
      <vt:lpstr>Собранные батарейки мы передали в пункт приема батареек на утилизацию</vt:lpstr>
      <vt:lpstr>Выделили для себя и окружающих советы по использованию батареек</vt:lpstr>
      <vt:lpstr>Заключение </vt:lpstr>
      <vt:lpstr>Слайд 37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Прощание с Азбукой</dc:title>
  <dc:creator>Андрей</dc:creator>
  <cp:lastModifiedBy>Anasyasiya</cp:lastModifiedBy>
  <cp:revision>65</cp:revision>
  <dcterms:created xsi:type="dcterms:W3CDTF">2021-04-11T19:16:28Z</dcterms:created>
  <dcterms:modified xsi:type="dcterms:W3CDTF">2022-04-29T05:01:35Z</dcterms:modified>
</cp:coreProperties>
</file>