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71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73" r:id="rId13"/>
    <p:sldId id="269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94" autoAdjust="0"/>
    <p:restoredTop sz="94660"/>
  </p:normalViewPr>
  <p:slideViewPr>
    <p:cSldViewPr>
      <p:cViewPr varScale="1">
        <p:scale>
          <a:sx n="114" d="100"/>
          <a:sy n="114" d="100"/>
        </p:scale>
        <p:origin x="139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772400" cy="3744416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«Формирование экологического сознания дошкольников в процессе познавательно – исследовательской деятельности»</a:t>
            </a:r>
            <a:b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5949280"/>
            <a:ext cx="5824736" cy="720079"/>
          </a:xfrm>
        </p:spPr>
        <p:txBody>
          <a:bodyPr>
            <a:normAutofit/>
          </a:bodyPr>
          <a:lstStyle/>
          <a:p>
            <a:pPr algn="l"/>
            <a:r>
              <a:rPr lang="ru-RU" sz="240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Подготовил: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Алеева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А.Н.</a:t>
            </a:r>
          </a:p>
        </p:txBody>
      </p:sp>
    </p:spTree>
    <p:extLst>
      <p:ext uri="{BB962C8B-B14F-4D97-AF65-F5344CB8AC3E}">
        <p14:creationId xmlns:p14="http://schemas.microsoft.com/office/powerpoint/2010/main" val="977136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548680"/>
            <a:ext cx="7408333" cy="557748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>
                <a:latin typeface="роман"/>
              </a:rPr>
              <a:t>    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Пребывание детей на свежем воздухе имеет большое значение для физического развития дошкольников. Прогулка является первым и наиболее доступным средством закаливания детского организма. Также прогулка способствует умственному развитию, так как дети получают много новых знаний и впечатлений об окружающем мире.</a:t>
            </a:r>
          </a:p>
          <a:p>
            <a:pPr marL="0" indent="0" algn="just">
              <a:buNone/>
            </a:pP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Продолжительность прогулки определяется дошкольной образовательной организацией в зависимости от климатических условий. Рекомендуется организовывать прогулки 2 раза в день (первую и во вторую половину дня).</a:t>
            </a:r>
          </a:p>
        </p:txBody>
      </p:sp>
    </p:spTree>
    <p:extLst>
      <p:ext uri="{BB962C8B-B14F-4D97-AF65-F5344CB8AC3E}">
        <p14:creationId xmlns:p14="http://schemas.microsoft.com/office/powerpoint/2010/main" val="1301554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476672"/>
            <a:ext cx="8424936" cy="5976664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pPr algn="just"/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укрепление здоровья, профилактика утомления, физическое и умственное развитие детей, восстановление сниженных в процессе деятельности функциональных ресурсов организма.</a:t>
            </a: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pPr marL="342900" indent="-342900" algn="just">
              <a:buClrTx/>
              <a:buFont typeface="Wingdings" pitchFamily="2" charset="2"/>
              <a:buChar char="Ø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Оказывать закаливающее воздействие на организм в естественных условиях;</a:t>
            </a:r>
          </a:p>
          <a:p>
            <a:pPr marL="342900" indent="-342900" algn="just">
              <a:buClrTx/>
              <a:buFont typeface="Wingdings" pitchFamily="2" charset="2"/>
              <a:buChar char="Ø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Способствовать повышению уровня физической подготовленности детей дошкольного возраста;</a:t>
            </a:r>
          </a:p>
          <a:p>
            <a:pPr marL="342900" indent="-342900" algn="just">
              <a:buClrTx/>
              <a:buFont typeface="Wingdings" pitchFamily="2" charset="2"/>
              <a:buChar char="Ø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Оптимизировать двигательную активность детей;</a:t>
            </a:r>
          </a:p>
          <a:p>
            <a:pPr marL="457200" indent="-457200" algn="just">
              <a:buClrTx/>
              <a:buFont typeface="Wingdings" pitchFamily="2" charset="2"/>
              <a:buChar char="Ø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Способствовать познавательному – речевому, художественно – эстетическому, социально – личностному развитию детей.</a:t>
            </a:r>
          </a:p>
        </p:txBody>
      </p:sp>
    </p:spTree>
    <p:extLst>
      <p:ext uri="{BB962C8B-B14F-4D97-AF65-F5344CB8AC3E}">
        <p14:creationId xmlns:p14="http://schemas.microsoft.com/office/powerpoint/2010/main" val="2895561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404664"/>
            <a:ext cx="8712967" cy="6264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Прогулки (по месту проведения):</a:t>
            </a:r>
          </a:p>
          <a:p>
            <a:pPr marL="0" indent="0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на участке детского сада (с 1 младшей группы)</a:t>
            </a:r>
          </a:p>
          <a:p>
            <a:pPr marL="0" indent="0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-пешеходные прогулки за пределы участка детского сада (старшие, подготовительные группы).</a:t>
            </a:r>
          </a:p>
          <a:p>
            <a:pPr marL="0" indent="0">
              <a:buNone/>
            </a:pP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Прогулки (по содержанию):</a:t>
            </a:r>
          </a:p>
          <a:p>
            <a:pPr marL="0" indent="0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традиционная;</a:t>
            </a:r>
          </a:p>
          <a:p>
            <a:pPr marL="0" indent="0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тематическая;</a:t>
            </a:r>
          </a:p>
          <a:p>
            <a:pPr marL="0" indent="0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целевая (проводится со 2 младшей группы с выходом за пределы участка детского сада);</a:t>
            </a:r>
          </a:p>
          <a:p>
            <a:pPr marL="0" indent="0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экскурсия (проводится систематически со средней группы не менее 1 раза в месяц);</a:t>
            </a:r>
          </a:p>
          <a:p>
            <a:pPr marL="0" indent="0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поход (туристический поход с детьми старшего дошкольного возраста с сопровождением родителей).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8738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332656"/>
            <a:ext cx="8712967" cy="640871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Прогулка включает в себя: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организацию с воспитанниками наблюдения за окружающим миром;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разнообразные игры (подвижные, игры малоподвижные, дидактические игры, сюжетно – ролевые игры);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индивидуальная работа с детьми по развитию движений, физических качеств;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труд детей на участке;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самостоятельная игровая деятельность детей по их выбору и интересам.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Необходимо равномерно чередовать спокойную и двигательную деятельность, определять физическую нагрузку во время прогулки каждого ребёнка.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Для того, чтобы прогулки были разнообразными и интересными для детей, воспитатели ежедневно планируют их содержание, включаю образовательную и самостоятельную деятельность дошкольников. В планировании прогулок педагог должен учитывать возрастные особенности детей, сезонность, постановить цель, задачи, организовать деятельность.</a:t>
            </a:r>
          </a:p>
          <a:p>
            <a:pPr marL="0" indent="0" algn="just">
              <a:buNone/>
            </a:pP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511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5544616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Виды прогулок:</a:t>
            </a:r>
          </a:p>
          <a:p>
            <a:pPr marL="0" indent="0" algn="ctr">
              <a:buNone/>
            </a:pPr>
            <a:endParaRPr lang="ru-RU" sz="32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Прогулки – походы</a:t>
            </a:r>
          </a:p>
          <a:p>
            <a:pPr algn="ctr">
              <a:buFont typeface="Wingdings" pitchFamily="2" charset="2"/>
              <a:buChar char="Ø"/>
            </a:pPr>
            <a: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Развлекательные прогулки с персонажем</a:t>
            </a:r>
          </a:p>
          <a:p>
            <a:pPr algn="ctr">
              <a:buFont typeface="Wingdings" pitchFamily="2" charset="2"/>
              <a:buChar char="Ø"/>
            </a:pPr>
            <a: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Прогулки – события</a:t>
            </a:r>
          </a:p>
          <a:p>
            <a:pPr algn="ctr">
              <a:buFont typeface="Wingdings" pitchFamily="2" charset="2"/>
              <a:buChar char="Ø"/>
            </a:pPr>
            <a: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Прогулки – трудовые акции</a:t>
            </a:r>
          </a:p>
          <a:p>
            <a:pPr algn="ctr">
              <a:buFont typeface="Wingdings" pitchFamily="2" charset="2"/>
              <a:buChar char="Ø"/>
            </a:pPr>
            <a: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Спортивные прогулки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8322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476672"/>
            <a:ext cx="8712967" cy="59766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32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Прогулки – походы.</a:t>
            </a:r>
          </a:p>
          <a:p>
            <a:pPr marL="0" indent="0" algn="ctr">
              <a:buNone/>
            </a:pP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них входят такая деятельность, как (наблюдения в природе, сбор природного материала, беседы, подвижные и дидактические игры, комплекс игр и физических упражнений, упражнения на дыхания, игры на внимание, самостоятельные игры).</a:t>
            </a:r>
          </a:p>
        </p:txBody>
      </p:sp>
    </p:spTree>
    <p:extLst>
      <p:ext uri="{BB962C8B-B14F-4D97-AF65-F5344CB8AC3E}">
        <p14:creationId xmlns:p14="http://schemas.microsoft.com/office/powerpoint/2010/main" val="2439833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332656"/>
            <a:ext cx="8028880" cy="6120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Развлекательные прогулки.</a:t>
            </a:r>
          </a:p>
          <a:p>
            <a:pPr marL="0" indent="0" algn="ctr">
              <a:buNone/>
            </a:pP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Развлекательные прогулки могут быть - спортивные (соревнования, весёлые старты); музыкальные (знакомство с музыкальными произведениями; литературные (постановка сценок, разучивания диалогов, драматизация при помощи кукольного театра; художественные (рассматривания картинок, проведение бесед, продуктивная деятельность (рисование, лепка, аппликация); интеллектуальные (проведения викторин, дидактические игры); экологические (участие в экологических акциях, проведения экскурсий в парк)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2238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404664"/>
            <a:ext cx="7408333" cy="5793507"/>
          </a:xfrm>
        </p:spPr>
        <p:txBody>
          <a:bodyPr/>
          <a:lstStyle/>
          <a:p>
            <a:pPr marL="0" indent="0">
              <a:buNone/>
            </a:pP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Прогулки – события.</a:t>
            </a:r>
          </a:p>
          <a:p>
            <a:pPr marL="0" indent="0" algn="just">
              <a:buNone/>
            </a:pP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Принцип построения прогулок – события может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доминироваться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из одного вида деятельности или продолжения темы дня в образовательном процессе.  Это особый вид тематических прогулок, посвящённые определенной теме, с которой связаны все виды детской деятельности «Синичкин день»,  «День знаний», «День защиты детей», «День космонавтики»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и.т.д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., или событие, которое произошло в группе.</a:t>
            </a:r>
          </a:p>
        </p:txBody>
      </p:sp>
    </p:spTree>
    <p:extLst>
      <p:ext uri="{BB962C8B-B14F-4D97-AF65-F5344CB8AC3E}">
        <p14:creationId xmlns:p14="http://schemas.microsoft.com/office/powerpoint/2010/main" val="195183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60648"/>
            <a:ext cx="8640959" cy="648072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Прогулки – трудовые акции.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трудовых акциях преобладают трудовые поручения, труд на улице, связанные с сезонными погодными условиями при сохранении общей двигательной активности детей.  Трудовые акции могут содержать сюрпризные моменты: неожиданные задания, встреча с персонажем сказки или любимым героем. Также педагог вместе с детьми может придумать названия трудовой акции, такие как «Трудовой десант», «Мы – помощники». Прогулки следует проводить 2 – 3 раза в месяц. Они направлены на осуществления порядка на территории детского сада, облагораживания площадок и участков. Детей следует подводить к пониманию необходимости такой деятельности, воспитывать участвовать в труде по уходу за растениями, кормлению птиц, сгребанию снега с невысоких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мафов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очистки скамеек от песка, сбору листьев. При планировании трудовых поручений педагогу необходимо помнить о выборе оптимальной нагрузки для каждого ребёнка. И при организации трудовой деятельности соблюдать правило безопасности.</a:t>
            </a:r>
          </a:p>
        </p:txBody>
      </p:sp>
    </p:spTree>
    <p:extLst>
      <p:ext uri="{BB962C8B-B14F-4D97-AF65-F5344CB8AC3E}">
        <p14:creationId xmlns:p14="http://schemas.microsoft.com/office/powerpoint/2010/main" val="4032223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332656"/>
            <a:ext cx="8424935" cy="6264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Спортивные прогулки.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 организации спортивной прогулки важно помнить, что спортивным упражнениям и элементам спортивных игр дети обучаются в основном на физкультурных занятиях, которые проводятся на свежем воздухе. Воспитатели должны распределять спортивные прогулки и упражнения на все прогулки. Поэтому, подбирая их, следует учитывать сезонные, погодные условия. Также можно включать литературные задания: загадки, считалки, стихи. </a:t>
            </a:r>
          </a:p>
        </p:txBody>
      </p:sp>
    </p:spTree>
    <p:extLst>
      <p:ext uri="{BB962C8B-B14F-4D97-AF65-F5344CB8AC3E}">
        <p14:creationId xmlns:p14="http://schemas.microsoft.com/office/powerpoint/2010/main" val="4794925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60648"/>
            <a:ext cx="8856983" cy="6480720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Прогулка – трудовая акция «Экологическая тропа».</a:t>
            </a:r>
          </a:p>
          <a:p>
            <a:pPr marL="0" indent="0" algn="just">
              <a:buNone/>
            </a:pPr>
            <a:r>
              <a:rPr lang="ru-RU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формировать экологические представления и взаимосвязи в природе, развивать наблюдательность, воспитывать любовь к окружающему миру, стимулировать совместную деятельность детей друг с другом и взрослыми.</a:t>
            </a:r>
          </a:p>
          <a:p>
            <a:pPr marL="0" indent="0" algn="just">
              <a:buNone/>
            </a:pPr>
            <a:r>
              <a:rPr lang="ru-RU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Материал и оборудование: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лопаты, грабли, совки, перчатки, ведра и лейки, кормушки.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прогулки.</a:t>
            </a:r>
          </a:p>
          <a:p>
            <a:pPr marL="0" indent="0" algn="just">
              <a:buNone/>
            </a:pPr>
            <a:r>
              <a:rPr lang="ru-RU" u="sng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Организационный момент.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Экскурсия по территории детского сада. Дети и взрослые распределяются на рабочие группы. И создают участок леса, участок луга, птичью столовую.</a:t>
            </a:r>
          </a:p>
          <a:p>
            <a:pPr marL="0" indent="0" algn="just">
              <a:buNone/>
            </a:pP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«Участок леса».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часть экологической тропы включает травянистые растения, кустарники, деревья (убираем листья).</a:t>
            </a:r>
          </a:p>
          <a:p>
            <a:pPr marL="0" indent="0" algn="just">
              <a:buNone/>
            </a:pP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«Участок луга».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Предварительно небольшая часть территории участка (газона) не обрабатывается – сорняки не удаляются. Лучше использовать удаленное место, ближе к забору. Можно </a:t>
            </a:r>
            <a:r>
              <a:rPr lang="ru-RU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подготовить макет.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Птичья столовая.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деревьях и кустарниках вывешиваются кормушки. Столовая для птиц должна быть удалена от игровой площадки. Не забывайте пополнять кормушки едой для птиц и проводить наблюдения.</a:t>
            </a:r>
          </a:p>
          <a:p>
            <a:pPr marL="0" indent="0" algn="just">
              <a:buNone/>
            </a:pP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Заключительная часть.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Провести общую экскурсию по экологической тропе. Отметить, как славно все потрудились. Всех похвалит за работу. Сделать фотографии.</a:t>
            </a:r>
          </a:p>
        </p:txBody>
      </p:sp>
    </p:spTree>
    <p:extLst>
      <p:ext uri="{BB962C8B-B14F-4D97-AF65-F5344CB8AC3E}">
        <p14:creationId xmlns:p14="http://schemas.microsoft.com/office/powerpoint/2010/main" val="1017011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60648"/>
            <a:ext cx="8568951" cy="63367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Вывод.</a:t>
            </a:r>
          </a:p>
          <a:p>
            <a:pPr marL="0" indent="0" algn="ctr">
              <a:buNone/>
            </a:pP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прогулке воспитанникам предоставляются уникальные условия для всестороннего развития, в полной мере удовлетворяются его потребности в активных движениях, в самостоятельных действиях при ознакомлении с окружающим миром, в новых ярких впечатлениях, в свободной игре, как с природным материалом, так и с игрушками.  Педагог должен  правильно руководить их деятельностью. В процессе ежедневного проведения на прогулке подвижных игр и физических упражнений расширяется двигательный опыт детей, совершенствуются имеющиеся у них навыки в основных движениях; развиваются ловкость, быстрота, выносливость; формируются самостоятельность, активность, положительные взаимоотношения со сверстниками.</a:t>
            </a:r>
          </a:p>
        </p:txBody>
      </p:sp>
    </p:spTree>
    <p:extLst>
      <p:ext uri="{BB962C8B-B14F-4D97-AF65-F5344CB8AC3E}">
        <p14:creationId xmlns:p14="http://schemas.microsoft.com/office/powerpoint/2010/main" val="2575445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980728"/>
            <a:ext cx="7408333" cy="51454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</a:t>
            </a:r>
          </a:p>
          <a:p>
            <a:pPr marL="0" indent="0" algn="ctr">
              <a:buNone/>
            </a:pPr>
            <a:r>
              <a:rPr lang="ru-RU" sz="8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</a:t>
            </a:r>
          </a:p>
          <a:p>
            <a:pPr marL="0" indent="0" algn="ctr">
              <a:buNone/>
            </a:pPr>
            <a:r>
              <a:rPr lang="ru-RU" sz="8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1294113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187</TotalTime>
  <Words>1056</Words>
  <Application>Microsoft Office PowerPoint</Application>
  <PresentationFormat>Экран (4:3)</PresentationFormat>
  <Paragraphs>66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Candara</vt:lpstr>
      <vt:lpstr>Symbol</vt:lpstr>
      <vt:lpstr>Times New Roman</vt:lpstr>
      <vt:lpstr>Wingdings</vt:lpstr>
      <vt:lpstr>роман</vt:lpstr>
      <vt:lpstr>Волна</vt:lpstr>
      <vt:lpstr>«Формирование экологического сознания дошкольников в процессе познавательно – исследовательской деятельности»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«Формирование экологического сознания дошкольников в процессе познавательно – исследовательской деятельности»</dc:title>
  <dc:creator>Пользователь</dc:creator>
  <cp:lastModifiedBy>User</cp:lastModifiedBy>
  <cp:revision>15</cp:revision>
  <dcterms:created xsi:type="dcterms:W3CDTF">2008-12-31T19:03:39Z</dcterms:created>
  <dcterms:modified xsi:type="dcterms:W3CDTF">2025-01-23T05:38:03Z</dcterms:modified>
</cp:coreProperties>
</file>