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0A427A-D3FE-43B3-9FD4-9A3B0FD630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82312B-25DC-4119-9238-B5C2B9107E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E0DC03C-A479-41D3-9435-BF69A1D35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5C8AFE-A77A-4986-8C43-98771C9B3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347B36-B977-4A07-B16E-59F72CA62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235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D4D35E-329E-451F-8D95-57ED6AAE5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A9FA5A-0D2A-49FE-B56F-5ABB1479F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9F02B5-F0CB-4CC6-873A-B0AD1E140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B3C4ED-9ED9-4A79-A726-5289BEF3D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6D6D5A-2869-4DA9-9867-D82A3EB66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756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4799CB-1015-4F4D-8DD5-D9809D30CE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FB12E5E-C007-4FE8-B69E-A2BBE7D4F9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33B204-76B9-48F7-B3A9-8DA4A1D06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DB772E-75A2-4915-92E2-33C332056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D8ACD6-0917-4CEC-8CB2-B3E3AFE4B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366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B9D3C6-FD74-42A0-A477-273D13FBE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AFF4EF-245B-4A56-B954-28C3156CD3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6B54DD8-964B-4257-B430-F0DCE09887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624B7E-91FE-4F60-9557-50FA28E70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76098DE-5FDA-4056-92EB-9DC148CC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E3B8788-3E62-48A8-9A78-A3D6FDA55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432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FBF9F9-CCDC-4054-B77A-711C16E51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9926AA4-3B6E-4F24-8502-932D59804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F404951-A0CE-465C-B6BF-6632E20D46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ADB5DB2-1D58-43D6-A0D1-A17F891FDE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76F1CCB-8DFD-4C86-84AC-C6386047D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ECD1704-1E60-4548-B3AF-EDBED2E9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43EA72B-88D1-4256-A257-562B962E5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64FBB6C-F6B7-49B6-9B5F-E8959A936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478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804844-8441-484D-99D6-E6BD4621F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EFDDF38-A7A0-4000-9B81-FF57C4E13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EB05B9D-59E3-451A-842B-D942A7404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A0AAC2A-ECE3-412B-AAEB-82B627767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068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3059104-F0FF-4732-8227-D7F9CC285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2491544-0A9F-4D62-B47D-D26EB952F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A804B03-41FD-4DCF-9DFD-131A15E47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166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629ECF-2B08-44CB-AABE-E513A2CAA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79CF86-2379-40A4-B262-8271B7C322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274B426-781F-4D7F-9F00-0226CBD5D1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EC1CFE-EDFF-4A85-AB00-97F1FAE9D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C782F9-CBA8-4952-B04D-17F9AA938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B4418E6-E31A-4652-83D3-EAFF6C47F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393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9876D-EF62-4F1E-9071-43C259F0F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56324D-E47E-496C-AC26-57BA7BA097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F9AB68F-E440-4EC9-8169-CDE5E7CEF6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D5B4F41-1495-4FDA-B3A4-A5504460B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495E4C9-57F3-4D57-8C8A-021065FB3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83A3FE-C1C3-4538-A02F-C9101CC48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14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1EBA65-260E-4657-AAC8-65271688B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404FFA4-C798-48FF-90F8-8FFED26CB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72B722-EADD-4290-A737-F144B6B3C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06E3BB-C22E-48F5-B037-3DB53C327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BFC8A9-4915-4188-8FE3-773714C75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66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0BA9DA5-3A18-4902-A440-FF8B9336DA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732EA71-16B2-495F-B6A9-A6FF5C74CA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FF5035-87CD-404B-97E5-038F64FB4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CB5FF1-BF0B-404F-AD95-F9456A408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F0755E-18C8-4D8B-8DD5-EF4C6E898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983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CE4954-52E8-4B69-BF9B-538C48A79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B4D8275-A56C-4442-87FF-699231488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5C3AEF-5238-42ED-BAB8-F54668495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8424E-E478-4415-8279-6D498DE9C744}" type="datetimeFigureOut">
              <a:rPr lang="ru-RU" smtClean="0"/>
              <a:t>чт 03.12.20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FDBAD1-39C4-41EA-8CCE-7C47814F0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B6B2B4-90B1-474D-BD28-457FFC8CB6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1DA03-B349-4F4F-BA8F-1EFB910A2B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499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12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13.jpeg"/><Relationship Id="rId4" Type="http://schemas.openxmlformats.org/officeDocument/2006/relationships/image" Target="../media/image3.png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5.jpe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10" Type="http://schemas.openxmlformats.org/officeDocument/2006/relationships/image" Target="../media/image7.png"/><Relationship Id="rId4" Type="http://schemas.openxmlformats.org/officeDocument/2006/relationships/image" Target="../media/image10.pn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2.gif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764CB7-52FA-4821-9B09-945C950654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DF4DE2-6AF7-4594-B472-7D054F03F9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822C5AD4-A76D-4523-87F3-63DA7A6DC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0D19F80-7C3C-4E19-8E10-E9AE799047E6}"/>
              </a:ext>
            </a:extLst>
          </p:cNvPr>
          <p:cNvSpPr/>
          <p:nvPr/>
        </p:nvSpPr>
        <p:spPr>
          <a:xfrm>
            <a:off x="1385472" y="0"/>
            <a:ext cx="8913081" cy="54476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МДОУ «Детский сад комбинированного вида №34 «Светлячок»</a:t>
            </a:r>
          </a:p>
          <a:p>
            <a:pPr algn="ctr"/>
            <a:endParaRPr lang="ru-RU" sz="28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endParaRPr lang="ru-RU" sz="2800" b="1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endParaRPr lang="ru-RU" sz="2800" b="1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ru-RU" sz="28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«</a:t>
            </a:r>
            <a:r>
              <a:rPr lang="ru-RU" sz="40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УЧИМСЯ ГОВОРИТЬ»</a:t>
            </a:r>
          </a:p>
          <a:p>
            <a:pPr algn="ctr"/>
            <a:r>
              <a:rPr lang="ru-RU" sz="28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Слова 1 типа слоговой структуры</a:t>
            </a:r>
          </a:p>
          <a:p>
            <a:pPr algn="ctr"/>
            <a:endParaRPr lang="ru-RU" sz="28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endParaRPr lang="ru-RU" sz="2800" b="1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r"/>
            <a:r>
              <a:rPr lang="ru-RU" sz="28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Подготовила</a:t>
            </a:r>
            <a:r>
              <a:rPr lang="ru-RU" sz="28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: </a:t>
            </a:r>
          </a:p>
          <a:p>
            <a:pPr algn="r"/>
            <a:r>
              <a:rPr lang="ru-RU" sz="28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учитель-логопед Осичева Н.А.</a:t>
            </a:r>
          </a:p>
          <a:p>
            <a:pPr algn="r"/>
            <a:endParaRPr lang="ru-RU" sz="2800" b="1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ru-RU" sz="28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Вологда 2020</a:t>
            </a:r>
          </a:p>
        </p:txBody>
      </p:sp>
    </p:spTree>
    <p:extLst>
      <p:ext uri="{BB962C8B-B14F-4D97-AF65-F5344CB8AC3E}">
        <p14:creationId xmlns:p14="http://schemas.microsoft.com/office/powerpoint/2010/main" val="1192230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04CF8A-E159-4734-97C0-E750103C4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A9B881-9320-40CA-89D3-9CCFFABAB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0FB7E106-0F3C-465A-9BBB-0001412C5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0E863-47E5-415D-8D46-3E6DBECBAF01}"/>
              </a:ext>
            </a:extLst>
          </p:cNvPr>
          <p:cNvSpPr/>
          <p:nvPr/>
        </p:nvSpPr>
        <p:spPr>
          <a:xfrm>
            <a:off x="3441346" y="0"/>
            <a:ext cx="4801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Назови картинки</a:t>
            </a:r>
          </a:p>
        </p:txBody>
      </p:sp>
      <p:pic>
        <p:nvPicPr>
          <p:cNvPr id="8" name="Рисунок 7" descr="https://i.ya-webdesign.com/images/willow-tree-png-2.png">
            <a:extLst>
              <a:ext uri="{FF2B5EF4-FFF2-40B4-BE49-F238E27FC236}">
                <a16:creationId xmlns:a16="http://schemas.microsoft.com/office/drawing/2014/main" id="{1E894AE3-9C46-462E-B136-07BE756DE52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420" y="1027906"/>
            <a:ext cx="1368848" cy="1325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893365-9EA1-4286-A7F8-43EBFB580F3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346" y="1027905"/>
            <a:ext cx="1368849" cy="13255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B1F62F2-BB17-4D3B-B79C-4CED3572027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613" y="1162843"/>
            <a:ext cx="1368849" cy="132556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88A6A4E-832B-40DC-977E-333201621AF4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880" y="1095440"/>
            <a:ext cx="2027479" cy="923331"/>
          </a:xfrm>
          <a:prstGeom prst="round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15145B2-E48A-4461-9167-45BAFDE2A10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718" y="1200016"/>
            <a:ext cx="2109470" cy="132556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026B16A-81F6-46B5-A845-FFEAE1ADABD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063" y="2939652"/>
            <a:ext cx="1089660" cy="132556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FE28E0E-E77D-4D0A-8A4A-37A9C62EF326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1" t="5863" r="6034" b="14659"/>
          <a:stretch/>
        </p:blipFill>
        <p:spPr bwMode="auto">
          <a:xfrm>
            <a:off x="2475973" y="4265215"/>
            <a:ext cx="2109470" cy="1325564"/>
          </a:xfrm>
          <a:prstGeom prst="roundRect">
            <a:avLst/>
          </a:prstGeom>
          <a:ln>
            <a:noFill/>
          </a:ln>
          <a:effectLst>
            <a:softEdge rad="254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6D626D3-3576-45E9-B078-84D4B091CA8E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5464888" y="4093444"/>
            <a:ext cx="2109470" cy="1587977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D525C871-26EB-4815-8B9A-8F193F5DBBB3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457" y="2479890"/>
            <a:ext cx="1884005" cy="1587977"/>
          </a:xfrm>
          <a:prstGeom prst="rect">
            <a:avLst/>
          </a:prstGeom>
        </p:spPr>
      </p:pic>
      <p:pic>
        <p:nvPicPr>
          <p:cNvPr id="17" name="Рисунок 16" descr="https://i.ya-webdesign.com/images/coffee-cup-png-images-2.png">
            <a:extLst>
              <a:ext uri="{FF2B5EF4-FFF2-40B4-BE49-F238E27FC236}">
                <a16:creationId xmlns:a16="http://schemas.microsoft.com/office/drawing/2014/main" id="{67BABA84-DB0E-4B4F-85DA-93199878614E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714" y="2567288"/>
            <a:ext cx="1368848" cy="14086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21678EF-9BCA-4C2E-95EB-11FDEC0AC4DF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457" y="2258800"/>
            <a:ext cx="1406295" cy="1758645"/>
          </a:xfrm>
          <a:prstGeom prst="rect">
            <a:avLst/>
          </a:prstGeom>
        </p:spPr>
      </p:pic>
      <p:pic>
        <p:nvPicPr>
          <p:cNvPr id="19" name="Рисунок 18" descr="https://gotovim-edim.ru/upload/recipes/a01/uha_iz_sveghej_rechnoj_ryby1.jpg">
            <a:extLst>
              <a:ext uri="{FF2B5EF4-FFF2-40B4-BE49-F238E27FC236}">
                <a16:creationId xmlns:a16="http://schemas.microsoft.com/office/drawing/2014/main" id="{DA085233-2CB6-49AD-B532-C1E5CB4B036D}"/>
              </a:ext>
            </a:extLst>
          </p:cNvPr>
          <p:cNvPicPr/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1" r="5921"/>
          <a:stretch/>
        </p:blipFill>
        <p:spPr bwMode="auto">
          <a:xfrm>
            <a:off x="8915921" y="2567288"/>
            <a:ext cx="1406296" cy="130341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813399F-685F-4572-8C83-4D204D0D4ED4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748" y="4067867"/>
            <a:ext cx="1406296" cy="1138137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89140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04CF8A-E159-4734-97C0-E750103C4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A9B881-9320-40CA-89D3-9CCFFABAB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0FB7E106-0F3C-465A-9BBB-0001412C5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i.ya-webdesign.com/images/willow-tree-png-2.png">
            <a:extLst>
              <a:ext uri="{FF2B5EF4-FFF2-40B4-BE49-F238E27FC236}">
                <a16:creationId xmlns:a16="http://schemas.microsoft.com/office/drawing/2014/main" id="{2D8A4862-F9A4-4CD1-8761-8EE99BCD236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420" y="1027906"/>
            <a:ext cx="1368848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1393B1C-3A5D-412C-A765-A5A6188B93A7}"/>
              </a:ext>
            </a:extLst>
          </p:cNvPr>
          <p:cNvSpPr/>
          <p:nvPr/>
        </p:nvSpPr>
        <p:spPr>
          <a:xfrm>
            <a:off x="3806030" y="0"/>
            <a:ext cx="4071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Чего не стало?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43869A1-BBA0-41C5-8722-B53F66F9A22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885" y="1080382"/>
            <a:ext cx="1368849" cy="13255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DEB468B-9F02-4805-995A-46DAEA9D909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268" y="898830"/>
            <a:ext cx="1368849" cy="132556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DF08E5D-DA09-4E28-BCC7-7CA308D19BE7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718" y="1200016"/>
            <a:ext cx="2109470" cy="1325563"/>
          </a:xfrm>
          <a:prstGeom prst="rect">
            <a:avLst/>
          </a:prstGeom>
        </p:spPr>
      </p:pic>
      <p:pic>
        <p:nvPicPr>
          <p:cNvPr id="12" name="Рисунок 11" descr="https://i.ya-webdesign.com/images/coffee-cup-png-images-2.png">
            <a:extLst>
              <a:ext uri="{FF2B5EF4-FFF2-40B4-BE49-F238E27FC236}">
                <a16:creationId xmlns:a16="http://schemas.microsoft.com/office/drawing/2014/main" id="{598F4B14-2AED-4238-A236-35E5FEA34F5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08" y="2724667"/>
            <a:ext cx="1368848" cy="14086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890044C-F50A-4DC7-9030-C0318B3F861B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731" y="2481945"/>
            <a:ext cx="1884005" cy="158797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899C1F0-AC72-415C-958A-9D6EE5B056FA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03" y="2242649"/>
            <a:ext cx="1406295" cy="1758645"/>
          </a:xfrm>
          <a:prstGeom prst="rect">
            <a:avLst/>
          </a:prstGeom>
        </p:spPr>
      </p:pic>
      <p:pic>
        <p:nvPicPr>
          <p:cNvPr id="15" name="Рисунок 14" descr="https://gotovim-edim.ru/upload/recipes/a01/uha_iz_sveghej_rechnoj_ryby1.jpg">
            <a:extLst>
              <a:ext uri="{FF2B5EF4-FFF2-40B4-BE49-F238E27FC236}">
                <a16:creationId xmlns:a16="http://schemas.microsoft.com/office/drawing/2014/main" id="{26C8D368-EA48-4288-8361-277555C86800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1" r="5921"/>
          <a:stretch/>
        </p:blipFill>
        <p:spPr bwMode="auto">
          <a:xfrm>
            <a:off x="8915921" y="2567288"/>
            <a:ext cx="1406296" cy="130341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EFB6743-9D97-421A-8A81-B8861AD41C0E}"/>
              </a:ext>
            </a:extLst>
          </p:cNvPr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1" t="5863" r="6034" b="14659"/>
          <a:stretch/>
        </p:blipFill>
        <p:spPr bwMode="auto">
          <a:xfrm>
            <a:off x="2751295" y="4200378"/>
            <a:ext cx="2109470" cy="1325564"/>
          </a:xfrm>
          <a:prstGeom prst="roundRect">
            <a:avLst/>
          </a:prstGeom>
          <a:ln>
            <a:noFill/>
          </a:ln>
          <a:effectLst>
            <a:softEdge rad="254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9D980A6-9144-4D78-9958-00B3CB19D808}"/>
              </a:ext>
            </a:extLst>
          </p:cNvPr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5923268" y="4105957"/>
            <a:ext cx="2109470" cy="1587977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259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4A9C6-FB7C-4BB4-9EE9-135DC71E7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5D4710-35A5-480F-ADB9-1B01530BC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5B2315DC-EEBC-43BE-994D-8EC9C75AA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6275ED-7E56-41AA-8589-F7D338DC2A1E}"/>
              </a:ext>
            </a:extLst>
          </p:cNvPr>
          <p:cNvSpPr/>
          <p:nvPr/>
        </p:nvSpPr>
        <p:spPr>
          <a:xfrm>
            <a:off x="3810840" y="0"/>
            <a:ext cx="4062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Узнай по тени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D8A7B899-5186-48B9-A3A3-119772358F24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t="10085" r="82847" b="69297"/>
          <a:stretch/>
        </p:blipFill>
        <p:spPr bwMode="auto">
          <a:xfrm>
            <a:off x="1358897" y="1330722"/>
            <a:ext cx="1168398" cy="1084528"/>
          </a:xfrm>
          <a:prstGeom prst="rect">
            <a:avLst/>
          </a:prstGeom>
          <a:noFill/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4DAC8F76-54C8-4C04-9217-5DE04C665DA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t="31824" r="82847" b="50471"/>
          <a:stretch/>
        </p:blipFill>
        <p:spPr bwMode="auto">
          <a:xfrm>
            <a:off x="3047991" y="1330723"/>
            <a:ext cx="1258893" cy="1084528"/>
          </a:xfrm>
          <a:prstGeom prst="rect">
            <a:avLst/>
          </a:prstGeom>
          <a:noFill/>
          <a:ln>
            <a:noFill/>
          </a:ln>
          <a:effectLst>
            <a:softEdge rad="762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62B13E11-8461-4C7F-86ED-A47DD1B7336A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t="70372" r="84892" b="9234"/>
          <a:stretch/>
        </p:blipFill>
        <p:spPr bwMode="auto">
          <a:xfrm>
            <a:off x="3047991" y="3642190"/>
            <a:ext cx="1104899" cy="1252140"/>
          </a:xfrm>
          <a:prstGeom prst="rect">
            <a:avLst/>
          </a:prstGeom>
          <a:noFill/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AD5512CD-5D2C-43A1-8A5B-4DF9A2C48BB5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6" t="83604" r="69779"/>
          <a:stretch/>
        </p:blipFill>
        <p:spPr bwMode="auto">
          <a:xfrm>
            <a:off x="8786810" y="1424913"/>
            <a:ext cx="1343025" cy="876037"/>
          </a:xfrm>
          <a:prstGeom prst="rect">
            <a:avLst/>
          </a:prstGeom>
          <a:noFill/>
          <a:ln>
            <a:noFill/>
          </a:ln>
          <a:effectLst>
            <a:softEdge rad="381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E309A515-81DD-40CA-BDA2-8AD2C97617B2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0" r="49953" b="84534"/>
          <a:stretch/>
        </p:blipFill>
        <p:spPr bwMode="auto">
          <a:xfrm>
            <a:off x="6705599" y="1419160"/>
            <a:ext cx="1343024" cy="923330"/>
          </a:xfrm>
          <a:prstGeom prst="rect">
            <a:avLst/>
          </a:prstGeom>
          <a:noFill/>
          <a:ln>
            <a:noFill/>
          </a:ln>
          <a:effectLst>
            <a:softEdge rad="381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56F5F238-654D-40E5-850E-9CC36B135554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24" r="32308" b="83637"/>
          <a:stretch/>
        </p:blipFill>
        <p:spPr bwMode="auto">
          <a:xfrm>
            <a:off x="4827579" y="1330722"/>
            <a:ext cx="1343024" cy="1011768"/>
          </a:xfrm>
          <a:prstGeom prst="rect">
            <a:avLst/>
          </a:prstGeom>
          <a:noFill/>
          <a:ln>
            <a:noFill/>
          </a:ln>
          <a:effectLst>
            <a:softEdge rad="381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59D33A57-EF8D-4458-91A0-CEE04111BEBE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66" t="32278" b="52254"/>
          <a:stretch/>
        </p:blipFill>
        <p:spPr bwMode="auto">
          <a:xfrm>
            <a:off x="6565076" y="3762376"/>
            <a:ext cx="1395406" cy="1011768"/>
          </a:xfrm>
          <a:prstGeom prst="rect">
            <a:avLst/>
          </a:prstGeom>
          <a:noFill/>
          <a:ln>
            <a:noFill/>
          </a:ln>
          <a:effectLst>
            <a:softEdge rad="381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0DBDC51-2532-4F00-9EA2-F6F839DF682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81262" y="2479541"/>
            <a:ext cx="1323668" cy="109200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436EB863-C5D3-4C95-B5C9-4503F0F44357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12561" y="2415151"/>
            <a:ext cx="1375758" cy="109200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CDDA71A-06C8-4ACF-8BAB-A5C7756FA224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4939034" y="2323041"/>
            <a:ext cx="1089659" cy="101176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05CCB42-559F-4D5A-B2FB-9D820C5D95BA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6679408" y="2415151"/>
            <a:ext cx="1395406" cy="1011768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1DDC7B0-BAB6-466B-B3C0-5470A3E074C1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1" t="5863" r="6034" b="14659"/>
          <a:stretch/>
        </p:blipFill>
        <p:spPr bwMode="auto">
          <a:xfrm flipH="1">
            <a:off x="8630448" y="2375033"/>
            <a:ext cx="1499387" cy="1011769"/>
          </a:xfrm>
          <a:prstGeom prst="roundRect">
            <a:avLst/>
          </a:prstGeom>
          <a:ln>
            <a:noFill/>
          </a:ln>
          <a:effectLst>
            <a:softEdge rad="254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Рисунок 23" descr="https://i.ya-webdesign.com/images/willow-tree-png-2.png">
            <a:extLst>
              <a:ext uri="{FF2B5EF4-FFF2-40B4-BE49-F238E27FC236}">
                <a16:creationId xmlns:a16="http://schemas.microsoft.com/office/drawing/2014/main" id="{8AECBD28-1584-40FD-A7D6-2EB1F825048E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949" y="3762376"/>
            <a:ext cx="1089660" cy="1011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E94359D-DB78-4BB0-863E-6F9F311BEC89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980" y="3762377"/>
            <a:ext cx="838969" cy="101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0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4A9C6-FB7C-4BB4-9EE9-135DC71E7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5D4710-35A5-480F-ADB9-1B01530BC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5B2315DC-EEBC-43BE-994D-8EC9C75AA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9EE2748-CF08-4A9B-B2B6-59F4F581F140}"/>
              </a:ext>
            </a:extLst>
          </p:cNvPr>
          <p:cNvSpPr/>
          <p:nvPr/>
        </p:nvSpPr>
        <p:spPr>
          <a:xfrm>
            <a:off x="2740837" y="0"/>
            <a:ext cx="6202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Повтори чистоговорки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7D9685AC-3AC8-4C4D-8BEF-4F9B21894813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5080556" y="-1853644"/>
            <a:ext cx="2173128" cy="8392160"/>
          </a:xfrm>
          <a:prstGeom prst="rect">
            <a:avLst/>
          </a:prstGeom>
          <a:solidFill>
            <a:srgbClr val="FFFF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8" name="Freeform 43">
            <a:extLst>
              <a:ext uri="{FF2B5EF4-FFF2-40B4-BE49-F238E27FC236}">
                <a16:creationId xmlns:a16="http://schemas.microsoft.com/office/drawing/2014/main" id="{DC69BC4B-2E29-41AD-A811-FCBC50E0DE48}"/>
              </a:ext>
            </a:extLst>
          </p:cNvPr>
          <p:cNvSpPr>
            <a:spLocks/>
          </p:cNvSpPr>
          <p:nvPr/>
        </p:nvSpPr>
        <p:spPr bwMode="auto">
          <a:xfrm rot="5400000">
            <a:off x="2217924" y="1815138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9" name="Freeform 43">
            <a:extLst>
              <a:ext uri="{FF2B5EF4-FFF2-40B4-BE49-F238E27FC236}">
                <a16:creationId xmlns:a16="http://schemas.microsoft.com/office/drawing/2014/main" id="{7FABD9BA-8A18-48BE-B56D-E0AD37B04B83}"/>
              </a:ext>
            </a:extLst>
          </p:cNvPr>
          <p:cNvSpPr>
            <a:spLocks/>
          </p:cNvSpPr>
          <p:nvPr/>
        </p:nvSpPr>
        <p:spPr bwMode="auto">
          <a:xfrm rot="5400000">
            <a:off x="3292342" y="1815139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0" name="Freeform 43">
            <a:extLst>
              <a:ext uri="{FF2B5EF4-FFF2-40B4-BE49-F238E27FC236}">
                <a16:creationId xmlns:a16="http://schemas.microsoft.com/office/drawing/2014/main" id="{50D2FD75-8CC8-481E-9CA8-B1F8FECCEBFC}"/>
              </a:ext>
            </a:extLst>
          </p:cNvPr>
          <p:cNvSpPr>
            <a:spLocks/>
          </p:cNvSpPr>
          <p:nvPr/>
        </p:nvSpPr>
        <p:spPr bwMode="auto">
          <a:xfrm rot="5400000">
            <a:off x="4425182" y="1815139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1" name="Freeform 56">
            <a:extLst>
              <a:ext uri="{FF2B5EF4-FFF2-40B4-BE49-F238E27FC236}">
                <a16:creationId xmlns:a16="http://schemas.microsoft.com/office/drawing/2014/main" id="{D94186BD-03D7-4711-9CEF-D78D7048BBAC}"/>
              </a:ext>
            </a:extLst>
          </p:cNvPr>
          <p:cNvSpPr>
            <a:spLocks/>
          </p:cNvSpPr>
          <p:nvPr/>
        </p:nvSpPr>
        <p:spPr bwMode="auto">
          <a:xfrm rot="5400000">
            <a:off x="5915501" y="2026405"/>
            <a:ext cx="503237" cy="496888"/>
          </a:xfrm>
          <a:custGeom>
            <a:avLst/>
            <a:gdLst>
              <a:gd name="T0" fmla="+- 0 1867 1867"/>
              <a:gd name="T1" fmla="*/ T0 w 494"/>
              <a:gd name="T2" fmla="+- 0 5709 5709"/>
              <a:gd name="T3" fmla="*/ 5709 h 437"/>
              <a:gd name="T4" fmla="+- 0 1867 1867"/>
              <a:gd name="T5" fmla="*/ T4 w 494"/>
              <a:gd name="T6" fmla="+- 0 5815 5709"/>
              <a:gd name="T7" fmla="*/ 5815 h 437"/>
              <a:gd name="T8" fmla="+- 0 2120 1867"/>
              <a:gd name="T9" fmla="*/ T8 w 494"/>
              <a:gd name="T10" fmla="+- 0 5915 5709"/>
              <a:gd name="T11" fmla="*/ 5915 h 437"/>
              <a:gd name="T12" fmla="+- 0 1867 1867"/>
              <a:gd name="T13" fmla="*/ T12 w 494"/>
              <a:gd name="T14" fmla="+- 0 6032 5709"/>
              <a:gd name="T15" fmla="*/ 6032 h 437"/>
              <a:gd name="T16" fmla="+- 0 1867 1867"/>
              <a:gd name="T17" fmla="*/ T16 w 494"/>
              <a:gd name="T18" fmla="+- 0 6145 5709"/>
              <a:gd name="T19" fmla="*/ 6145 h 437"/>
              <a:gd name="T20" fmla="+- 0 2217 1867"/>
              <a:gd name="T21" fmla="*/ T20 w 494"/>
              <a:gd name="T22" fmla="+- 0 5961 5709"/>
              <a:gd name="T23" fmla="*/ 5961 h 437"/>
              <a:gd name="T24" fmla="+- 0 2236 1867"/>
              <a:gd name="T25" fmla="*/ T24 w 494"/>
              <a:gd name="T26" fmla="+- 0 5968 5709"/>
              <a:gd name="T27" fmla="*/ 5968 h 437"/>
              <a:gd name="T28" fmla="+- 0 2280 1867"/>
              <a:gd name="T29" fmla="*/ T28 w 494"/>
              <a:gd name="T30" fmla="+- 0 6010 5709"/>
              <a:gd name="T31" fmla="*/ 6010 h 437"/>
              <a:gd name="T32" fmla="+- 0 2283 1867"/>
              <a:gd name="T33" fmla="*/ T32 w 494"/>
              <a:gd name="T34" fmla="+- 0 6052 5709"/>
              <a:gd name="T35" fmla="*/ 6052 h 437"/>
              <a:gd name="T36" fmla="+- 0 2283 1867"/>
              <a:gd name="T37" fmla="*/ T36 w 494"/>
              <a:gd name="T38" fmla="+- 0 6065 5709"/>
              <a:gd name="T39" fmla="*/ 6065 h 437"/>
              <a:gd name="T40" fmla="+- 0 2282 1867"/>
              <a:gd name="T41" fmla="*/ T40 w 494"/>
              <a:gd name="T42" fmla="+- 0 6080 5709"/>
              <a:gd name="T43" fmla="*/ 6080 h 437"/>
              <a:gd name="T44" fmla="+- 0 2355 1867"/>
              <a:gd name="T45" fmla="*/ T44 w 494"/>
              <a:gd name="T46" fmla="+- 0 6080 5709"/>
              <a:gd name="T47" fmla="*/ 6080 h 437"/>
              <a:gd name="T48" fmla="+- 0 2358 1867"/>
              <a:gd name="T49" fmla="*/ T48 w 494"/>
              <a:gd name="T50" fmla="+- 0 6066 5709"/>
              <a:gd name="T51" fmla="*/ 6066 h 437"/>
              <a:gd name="T52" fmla="+- 0 2359 1867"/>
              <a:gd name="T53" fmla="*/ T52 w 494"/>
              <a:gd name="T54" fmla="+- 0 6049 5709"/>
              <a:gd name="T55" fmla="*/ 6049 h 437"/>
              <a:gd name="T56" fmla="+- 0 2360 1867"/>
              <a:gd name="T57" fmla="*/ T56 w 494"/>
              <a:gd name="T58" fmla="+- 0 6030 5709"/>
              <a:gd name="T59" fmla="*/ 6030 h 437"/>
              <a:gd name="T60" fmla="+- 0 2361 1867"/>
              <a:gd name="T61" fmla="*/ T60 w 494"/>
              <a:gd name="T62" fmla="+- 0 6009 5709"/>
              <a:gd name="T63" fmla="*/ 6009 h 437"/>
              <a:gd name="T64" fmla="+- 0 2359 1867"/>
              <a:gd name="T65" fmla="*/ T64 w 494"/>
              <a:gd name="T66" fmla="+- 0 5987 5709"/>
              <a:gd name="T67" fmla="*/ 5987 h 437"/>
              <a:gd name="T68" fmla="+- 0 2329 1867"/>
              <a:gd name="T69" fmla="*/ T68 w 494"/>
              <a:gd name="T70" fmla="+- 0 5935 5709"/>
              <a:gd name="T71" fmla="*/ 5935 h 437"/>
              <a:gd name="T72" fmla="+- 0 2266 1867"/>
              <a:gd name="T73" fmla="*/ T72 w 494"/>
              <a:gd name="T74" fmla="+- 0 5892 5709"/>
              <a:gd name="T75" fmla="*/ 5892 h 437"/>
              <a:gd name="T76" fmla="+- 0 2238 1867"/>
              <a:gd name="T77" fmla="*/ T76 w 494"/>
              <a:gd name="T78" fmla="+- 0 5878 5709"/>
              <a:gd name="T79" fmla="*/ 5878 h 437"/>
              <a:gd name="T80" fmla="+- 0 1867 1867"/>
              <a:gd name="T81" fmla="*/ T80 w 494"/>
              <a:gd name="T82" fmla="+- 0 5709 5709"/>
              <a:gd name="T83" fmla="*/ 5709 h 437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</a:cxnLst>
            <a:rect l="0" t="0" r="r" b="b"/>
            <a:pathLst>
              <a:path w="494" h="437">
                <a:moveTo>
                  <a:pt x="0" y="0"/>
                </a:moveTo>
                <a:lnTo>
                  <a:pt x="0" y="106"/>
                </a:lnTo>
                <a:lnTo>
                  <a:pt x="253" y="206"/>
                </a:lnTo>
                <a:lnTo>
                  <a:pt x="0" y="323"/>
                </a:lnTo>
                <a:lnTo>
                  <a:pt x="0" y="436"/>
                </a:lnTo>
                <a:lnTo>
                  <a:pt x="350" y="252"/>
                </a:lnTo>
                <a:lnTo>
                  <a:pt x="369" y="259"/>
                </a:lnTo>
                <a:lnTo>
                  <a:pt x="413" y="301"/>
                </a:lnTo>
                <a:lnTo>
                  <a:pt x="416" y="343"/>
                </a:lnTo>
                <a:lnTo>
                  <a:pt x="416" y="356"/>
                </a:lnTo>
                <a:lnTo>
                  <a:pt x="415" y="371"/>
                </a:lnTo>
                <a:lnTo>
                  <a:pt x="488" y="371"/>
                </a:lnTo>
                <a:lnTo>
                  <a:pt x="491" y="357"/>
                </a:lnTo>
                <a:lnTo>
                  <a:pt x="492" y="340"/>
                </a:lnTo>
                <a:lnTo>
                  <a:pt x="493" y="321"/>
                </a:lnTo>
                <a:lnTo>
                  <a:pt x="494" y="300"/>
                </a:lnTo>
                <a:lnTo>
                  <a:pt x="492" y="278"/>
                </a:lnTo>
                <a:lnTo>
                  <a:pt x="462" y="226"/>
                </a:lnTo>
                <a:lnTo>
                  <a:pt x="399" y="183"/>
                </a:lnTo>
                <a:lnTo>
                  <a:pt x="371" y="169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pic>
        <p:nvPicPr>
          <p:cNvPr id="12" name="Picture 57">
            <a:extLst>
              <a:ext uri="{FF2B5EF4-FFF2-40B4-BE49-F238E27FC236}">
                <a16:creationId xmlns:a16="http://schemas.microsoft.com/office/drawing/2014/main" id="{255C3C45-AC7C-4DA2-A28F-06E4FE611E4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66767" y="1466313"/>
            <a:ext cx="1459429" cy="1422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8">
            <a:extLst>
              <a:ext uri="{FF2B5EF4-FFF2-40B4-BE49-F238E27FC236}">
                <a16:creationId xmlns:a16="http://schemas.microsoft.com/office/drawing/2014/main" id="{10EEBB21-7FAF-4949-9BEF-E2BC9B3C9CE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658448" y="1441435"/>
            <a:ext cx="1197805" cy="175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0F4FD68-EBBE-459F-B01C-AACE29EDEBB5}"/>
              </a:ext>
            </a:extLst>
          </p:cNvPr>
          <p:cNvSpPr/>
          <p:nvPr/>
        </p:nvSpPr>
        <p:spPr>
          <a:xfrm>
            <a:off x="3009900" y="3525126"/>
            <a:ext cx="60195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Monotype Corsiva" panose="03010101010201010101" pitchFamily="66" charset="0"/>
              </a:rPr>
              <a:t>Та-та-та-у ивы хата</a:t>
            </a:r>
          </a:p>
        </p:txBody>
      </p:sp>
    </p:spTree>
    <p:extLst>
      <p:ext uri="{BB962C8B-B14F-4D97-AF65-F5344CB8AC3E}">
        <p14:creationId xmlns:p14="http://schemas.microsoft.com/office/powerpoint/2010/main" val="292759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4A9C6-FB7C-4BB4-9EE9-135DC71E7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5D4710-35A5-480F-ADB9-1B01530BC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5B2315DC-EEBC-43BE-994D-8EC9C75AA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BA889AF-98F7-4397-A152-42A56EFC0E23}"/>
              </a:ext>
            </a:extLst>
          </p:cNvPr>
          <p:cNvSpPr/>
          <p:nvPr/>
        </p:nvSpPr>
        <p:spPr>
          <a:xfrm>
            <a:off x="2740837" y="0"/>
            <a:ext cx="6202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Повтори чистоговорки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C37211DC-5C4E-4B95-9DAF-622611E7A073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5080556" y="-1853644"/>
            <a:ext cx="2173128" cy="8392160"/>
          </a:xfrm>
          <a:prstGeom prst="rect">
            <a:avLst/>
          </a:prstGeom>
          <a:solidFill>
            <a:srgbClr val="FFFF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7" name="Freeform 43">
            <a:extLst>
              <a:ext uri="{FF2B5EF4-FFF2-40B4-BE49-F238E27FC236}">
                <a16:creationId xmlns:a16="http://schemas.microsoft.com/office/drawing/2014/main" id="{57DA6454-BF4F-4ADD-BB1D-0D04D25C68BF}"/>
              </a:ext>
            </a:extLst>
          </p:cNvPr>
          <p:cNvSpPr>
            <a:spLocks/>
          </p:cNvSpPr>
          <p:nvPr/>
        </p:nvSpPr>
        <p:spPr bwMode="auto">
          <a:xfrm rot="5400000">
            <a:off x="2217924" y="1815138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8" name="Freeform 43">
            <a:extLst>
              <a:ext uri="{FF2B5EF4-FFF2-40B4-BE49-F238E27FC236}">
                <a16:creationId xmlns:a16="http://schemas.microsoft.com/office/drawing/2014/main" id="{EAEE2143-DE5F-4EE5-8A08-A319D481E89E}"/>
              </a:ext>
            </a:extLst>
          </p:cNvPr>
          <p:cNvSpPr>
            <a:spLocks/>
          </p:cNvSpPr>
          <p:nvPr/>
        </p:nvSpPr>
        <p:spPr bwMode="auto">
          <a:xfrm rot="5400000">
            <a:off x="3292342" y="1815139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9" name="Freeform 43">
            <a:extLst>
              <a:ext uri="{FF2B5EF4-FFF2-40B4-BE49-F238E27FC236}">
                <a16:creationId xmlns:a16="http://schemas.microsoft.com/office/drawing/2014/main" id="{60D48113-A1A9-488E-9927-C30238445A51}"/>
              </a:ext>
            </a:extLst>
          </p:cNvPr>
          <p:cNvSpPr>
            <a:spLocks/>
          </p:cNvSpPr>
          <p:nvPr/>
        </p:nvSpPr>
        <p:spPr bwMode="auto">
          <a:xfrm rot="5400000">
            <a:off x="4425182" y="1815139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pic>
        <p:nvPicPr>
          <p:cNvPr id="94" name="Picture 168">
            <a:extLst>
              <a:ext uri="{FF2B5EF4-FFF2-40B4-BE49-F238E27FC236}">
                <a16:creationId xmlns:a16="http://schemas.microsoft.com/office/drawing/2014/main" id="{E8C84FDA-4E4E-4677-96B6-115978F7BBB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52085" y="1933115"/>
            <a:ext cx="1928214" cy="982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169">
            <a:extLst>
              <a:ext uri="{FF2B5EF4-FFF2-40B4-BE49-F238E27FC236}">
                <a16:creationId xmlns:a16="http://schemas.microsoft.com/office/drawing/2014/main" id="{251C336F-1CEE-45CA-9237-99F6098D8F59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96" y="1690688"/>
            <a:ext cx="1535167" cy="137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" name="Freeform 56">
            <a:extLst>
              <a:ext uri="{FF2B5EF4-FFF2-40B4-BE49-F238E27FC236}">
                <a16:creationId xmlns:a16="http://schemas.microsoft.com/office/drawing/2014/main" id="{F20DBBAC-FBCD-4837-9E4E-392267F536AE}"/>
              </a:ext>
            </a:extLst>
          </p:cNvPr>
          <p:cNvSpPr>
            <a:spLocks/>
          </p:cNvSpPr>
          <p:nvPr/>
        </p:nvSpPr>
        <p:spPr bwMode="auto">
          <a:xfrm rot="5400000">
            <a:off x="5915501" y="2026405"/>
            <a:ext cx="503237" cy="496888"/>
          </a:xfrm>
          <a:custGeom>
            <a:avLst/>
            <a:gdLst>
              <a:gd name="T0" fmla="+- 0 1867 1867"/>
              <a:gd name="T1" fmla="*/ T0 w 494"/>
              <a:gd name="T2" fmla="+- 0 5709 5709"/>
              <a:gd name="T3" fmla="*/ 5709 h 437"/>
              <a:gd name="T4" fmla="+- 0 1867 1867"/>
              <a:gd name="T5" fmla="*/ T4 w 494"/>
              <a:gd name="T6" fmla="+- 0 5815 5709"/>
              <a:gd name="T7" fmla="*/ 5815 h 437"/>
              <a:gd name="T8" fmla="+- 0 2120 1867"/>
              <a:gd name="T9" fmla="*/ T8 w 494"/>
              <a:gd name="T10" fmla="+- 0 5915 5709"/>
              <a:gd name="T11" fmla="*/ 5915 h 437"/>
              <a:gd name="T12" fmla="+- 0 1867 1867"/>
              <a:gd name="T13" fmla="*/ T12 w 494"/>
              <a:gd name="T14" fmla="+- 0 6032 5709"/>
              <a:gd name="T15" fmla="*/ 6032 h 437"/>
              <a:gd name="T16" fmla="+- 0 1867 1867"/>
              <a:gd name="T17" fmla="*/ T16 w 494"/>
              <a:gd name="T18" fmla="+- 0 6145 5709"/>
              <a:gd name="T19" fmla="*/ 6145 h 437"/>
              <a:gd name="T20" fmla="+- 0 2217 1867"/>
              <a:gd name="T21" fmla="*/ T20 w 494"/>
              <a:gd name="T22" fmla="+- 0 5961 5709"/>
              <a:gd name="T23" fmla="*/ 5961 h 437"/>
              <a:gd name="T24" fmla="+- 0 2236 1867"/>
              <a:gd name="T25" fmla="*/ T24 w 494"/>
              <a:gd name="T26" fmla="+- 0 5968 5709"/>
              <a:gd name="T27" fmla="*/ 5968 h 437"/>
              <a:gd name="T28" fmla="+- 0 2280 1867"/>
              <a:gd name="T29" fmla="*/ T28 w 494"/>
              <a:gd name="T30" fmla="+- 0 6010 5709"/>
              <a:gd name="T31" fmla="*/ 6010 h 437"/>
              <a:gd name="T32" fmla="+- 0 2283 1867"/>
              <a:gd name="T33" fmla="*/ T32 w 494"/>
              <a:gd name="T34" fmla="+- 0 6052 5709"/>
              <a:gd name="T35" fmla="*/ 6052 h 437"/>
              <a:gd name="T36" fmla="+- 0 2283 1867"/>
              <a:gd name="T37" fmla="*/ T36 w 494"/>
              <a:gd name="T38" fmla="+- 0 6065 5709"/>
              <a:gd name="T39" fmla="*/ 6065 h 437"/>
              <a:gd name="T40" fmla="+- 0 2282 1867"/>
              <a:gd name="T41" fmla="*/ T40 w 494"/>
              <a:gd name="T42" fmla="+- 0 6080 5709"/>
              <a:gd name="T43" fmla="*/ 6080 h 437"/>
              <a:gd name="T44" fmla="+- 0 2355 1867"/>
              <a:gd name="T45" fmla="*/ T44 w 494"/>
              <a:gd name="T46" fmla="+- 0 6080 5709"/>
              <a:gd name="T47" fmla="*/ 6080 h 437"/>
              <a:gd name="T48" fmla="+- 0 2358 1867"/>
              <a:gd name="T49" fmla="*/ T48 w 494"/>
              <a:gd name="T50" fmla="+- 0 6066 5709"/>
              <a:gd name="T51" fmla="*/ 6066 h 437"/>
              <a:gd name="T52" fmla="+- 0 2359 1867"/>
              <a:gd name="T53" fmla="*/ T52 w 494"/>
              <a:gd name="T54" fmla="+- 0 6049 5709"/>
              <a:gd name="T55" fmla="*/ 6049 h 437"/>
              <a:gd name="T56" fmla="+- 0 2360 1867"/>
              <a:gd name="T57" fmla="*/ T56 w 494"/>
              <a:gd name="T58" fmla="+- 0 6030 5709"/>
              <a:gd name="T59" fmla="*/ 6030 h 437"/>
              <a:gd name="T60" fmla="+- 0 2361 1867"/>
              <a:gd name="T61" fmla="*/ T60 w 494"/>
              <a:gd name="T62" fmla="+- 0 6009 5709"/>
              <a:gd name="T63" fmla="*/ 6009 h 437"/>
              <a:gd name="T64" fmla="+- 0 2359 1867"/>
              <a:gd name="T65" fmla="*/ T64 w 494"/>
              <a:gd name="T66" fmla="+- 0 5987 5709"/>
              <a:gd name="T67" fmla="*/ 5987 h 437"/>
              <a:gd name="T68" fmla="+- 0 2329 1867"/>
              <a:gd name="T69" fmla="*/ T68 w 494"/>
              <a:gd name="T70" fmla="+- 0 5935 5709"/>
              <a:gd name="T71" fmla="*/ 5935 h 437"/>
              <a:gd name="T72" fmla="+- 0 2266 1867"/>
              <a:gd name="T73" fmla="*/ T72 w 494"/>
              <a:gd name="T74" fmla="+- 0 5892 5709"/>
              <a:gd name="T75" fmla="*/ 5892 h 437"/>
              <a:gd name="T76" fmla="+- 0 2238 1867"/>
              <a:gd name="T77" fmla="*/ T76 w 494"/>
              <a:gd name="T78" fmla="+- 0 5878 5709"/>
              <a:gd name="T79" fmla="*/ 5878 h 437"/>
              <a:gd name="T80" fmla="+- 0 1867 1867"/>
              <a:gd name="T81" fmla="*/ T80 w 494"/>
              <a:gd name="T82" fmla="+- 0 5709 5709"/>
              <a:gd name="T83" fmla="*/ 5709 h 437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</a:cxnLst>
            <a:rect l="0" t="0" r="r" b="b"/>
            <a:pathLst>
              <a:path w="494" h="437">
                <a:moveTo>
                  <a:pt x="0" y="0"/>
                </a:moveTo>
                <a:lnTo>
                  <a:pt x="0" y="106"/>
                </a:lnTo>
                <a:lnTo>
                  <a:pt x="253" y="206"/>
                </a:lnTo>
                <a:lnTo>
                  <a:pt x="0" y="323"/>
                </a:lnTo>
                <a:lnTo>
                  <a:pt x="0" y="436"/>
                </a:lnTo>
                <a:lnTo>
                  <a:pt x="350" y="252"/>
                </a:lnTo>
                <a:lnTo>
                  <a:pt x="369" y="259"/>
                </a:lnTo>
                <a:lnTo>
                  <a:pt x="413" y="301"/>
                </a:lnTo>
                <a:lnTo>
                  <a:pt x="416" y="343"/>
                </a:lnTo>
                <a:lnTo>
                  <a:pt x="416" y="356"/>
                </a:lnTo>
                <a:lnTo>
                  <a:pt x="415" y="371"/>
                </a:lnTo>
                <a:lnTo>
                  <a:pt x="488" y="371"/>
                </a:lnTo>
                <a:lnTo>
                  <a:pt x="491" y="357"/>
                </a:lnTo>
                <a:lnTo>
                  <a:pt x="492" y="340"/>
                </a:lnTo>
                <a:lnTo>
                  <a:pt x="493" y="321"/>
                </a:lnTo>
                <a:lnTo>
                  <a:pt x="494" y="300"/>
                </a:lnTo>
                <a:lnTo>
                  <a:pt x="492" y="278"/>
                </a:lnTo>
                <a:lnTo>
                  <a:pt x="462" y="226"/>
                </a:lnTo>
                <a:lnTo>
                  <a:pt x="399" y="183"/>
                </a:lnTo>
                <a:lnTo>
                  <a:pt x="371" y="169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C8690A88-18B1-45D0-8C74-5D96002401CD}"/>
              </a:ext>
            </a:extLst>
          </p:cNvPr>
          <p:cNvSpPr/>
          <p:nvPr/>
        </p:nvSpPr>
        <p:spPr>
          <a:xfrm>
            <a:off x="2854412" y="3525126"/>
            <a:ext cx="63305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Monotype Corsiva" panose="03010101010201010101" pitchFamily="66" charset="0"/>
              </a:rPr>
              <a:t>Та-та-та-у Вани вата</a:t>
            </a:r>
          </a:p>
        </p:txBody>
      </p:sp>
    </p:spTree>
    <p:extLst>
      <p:ext uri="{BB962C8B-B14F-4D97-AF65-F5344CB8AC3E}">
        <p14:creationId xmlns:p14="http://schemas.microsoft.com/office/powerpoint/2010/main" val="275914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D4A9C6-FB7C-4BB4-9EE9-135DC71E7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5D4710-35A5-480F-ADB9-1B01530BC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5B2315DC-EEBC-43BE-994D-8EC9C75AA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0"/>
            <a:ext cx="10515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5E24FDC-B875-4CAC-93F6-2B4591C5BE76}"/>
              </a:ext>
            </a:extLst>
          </p:cNvPr>
          <p:cNvSpPr/>
          <p:nvPr/>
        </p:nvSpPr>
        <p:spPr>
          <a:xfrm>
            <a:off x="2740837" y="0"/>
            <a:ext cx="6202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Повтори чистоговорки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6B1B9FD-1E98-4DF4-9C24-1D74D2EC7F7E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5080556" y="-1853644"/>
            <a:ext cx="2173128" cy="8392160"/>
          </a:xfrm>
          <a:prstGeom prst="rect">
            <a:avLst/>
          </a:prstGeom>
          <a:solidFill>
            <a:srgbClr val="FFFF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7" name="Freeform 43">
            <a:extLst>
              <a:ext uri="{FF2B5EF4-FFF2-40B4-BE49-F238E27FC236}">
                <a16:creationId xmlns:a16="http://schemas.microsoft.com/office/drawing/2014/main" id="{6F799A22-5194-4341-A7AB-CCE233D8D1B0}"/>
              </a:ext>
            </a:extLst>
          </p:cNvPr>
          <p:cNvSpPr>
            <a:spLocks/>
          </p:cNvSpPr>
          <p:nvPr/>
        </p:nvSpPr>
        <p:spPr bwMode="auto">
          <a:xfrm rot="5400000">
            <a:off x="2217924" y="1815138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8" name="Freeform 43">
            <a:extLst>
              <a:ext uri="{FF2B5EF4-FFF2-40B4-BE49-F238E27FC236}">
                <a16:creationId xmlns:a16="http://schemas.microsoft.com/office/drawing/2014/main" id="{24223AC5-C5F2-40D6-BDDC-3A2FF1CE6817}"/>
              </a:ext>
            </a:extLst>
          </p:cNvPr>
          <p:cNvSpPr>
            <a:spLocks/>
          </p:cNvSpPr>
          <p:nvPr/>
        </p:nvSpPr>
        <p:spPr bwMode="auto">
          <a:xfrm rot="5400000">
            <a:off x="3292342" y="1815139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9" name="Freeform 43">
            <a:extLst>
              <a:ext uri="{FF2B5EF4-FFF2-40B4-BE49-F238E27FC236}">
                <a16:creationId xmlns:a16="http://schemas.microsoft.com/office/drawing/2014/main" id="{D46BA469-7E67-46F1-B4C9-C13C7C3EE936}"/>
              </a:ext>
            </a:extLst>
          </p:cNvPr>
          <p:cNvSpPr>
            <a:spLocks/>
          </p:cNvSpPr>
          <p:nvPr/>
        </p:nvSpPr>
        <p:spPr bwMode="auto">
          <a:xfrm rot="5400000">
            <a:off x="4425182" y="1815139"/>
            <a:ext cx="781488" cy="802463"/>
          </a:xfrm>
          <a:custGeom>
            <a:avLst/>
            <a:gdLst>
              <a:gd name="T0" fmla="+- 0 2061 1595"/>
              <a:gd name="T1" fmla="*/ T0 w 933"/>
              <a:gd name="T2" fmla="+- 0 9916 9916"/>
              <a:gd name="T3" fmla="*/ 9916 h 932"/>
              <a:gd name="T4" fmla="+- 0 1985 1595"/>
              <a:gd name="T5" fmla="*/ T4 w 933"/>
              <a:gd name="T6" fmla="+- 0 9922 9916"/>
              <a:gd name="T7" fmla="*/ 9922 h 932"/>
              <a:gd name="T8" fmla="+- 0 1913 1595"/>
              <a:gd name="T9" fmla="*/ T8 w 933"/>
              <a:gd name="T10" fmla="+- 0 9940 9916"/>
              <a:gd name="T11" fmla="*/ 9940 h 932"/>
              <a:gd name="T12" fmla="+- 0 1847 1595"/>
              <a:gd name="T13" fmla="*/ T12 w 933"/>
              <a:gd name="T14" fmla="+- 0 9968 9916"/>
              <a:gd name="T15" fmla="*/ 9968 h 932"/>
              <a:gd name="T16" fmla="+- 0 1786 1595"/>
              <a:gd name="T17" fmla="*/ T16 w 933"/>
              <a:gd name="T18" fmla="+- 0 10006 9916"/>
              <a:gd name="T19" fmla="*/ 10006 h 932"/>
              <a:gd name="T20" fmla="+- 0 1731 1595"/>
              <a:gd name="T21" fmla="*/ T20 w 933"/>
              <a:gd name="T22" fmla="+- 0 10053 9916"/>
              <a:gd name="T23" fmla="*/ 10053 h 932"/>
              <a:gd name="T24" fmla="+- 0 1685 1595"/>
              <a:gd name="T25" fmla="*/ T24 w 933"/>
              <a:gd name="T26" fmla="+- 0 10107 9916"/>
              <a:gd name="T27" fmla="*/ 10107 h 932"/>
              <a:gd name="T28" fmla="+- 0 1647 1595"/>
              <a:gd name="T29" fmla="*/ T28 w 933"/>
              <a:gd name="T30" fmla="+- 0 10168 9916"/>
              <a:gd name="T31" fmla="*/ 10168 h 932"/>
              <a:gd name="T32" fmla="+- 0 1618 1595"/>
              <a:gd name="T33" fmla="*/ T32 w 933"/>
              <a:gd name="T34" fmla="+- 0 10235 9916"/>
              <a:gd name="T35" fmla="*/ 10235 h 932"/>
              <a:gd name="T36" fmla="+- 0 1601 1595"/>
              <a:gd name="T37" fmla="*/ T36 w 933"/>
              <a:gd name="T38" fmla="+- 0 10307 9916"/>
              <a:gd name="T39" fmla="*/ 10307 h 932"/>
              <a:gd name="T40" fmla="+- 0 1595 1595"/>
              <a:gd name="T41" fmla="*/ T40 w 933"/>
              <a:gd name="T42" fmla="+- 0 10382 9916"/>
              <a:gd name="T43" fmla="*/ 10382 h 932"/>
              <a:gd name="T44" fmla="+- 0 1601 1595"/>
              <a:gd name="T45" fmla="*/ T44 w 933"/>
              <a:gd name="T46" fmla="+- 0 10458 9916"/>
              <a:gd name="T47" fmla="*/ 10458 h 932"/>
              <a:gd name="T48" fmla="+- 0 1618 1595"/>
              <a:gd name="T49" fmla="*/ T48 w 933"/>
              <a:gd name="T50" fmla="+- 0 10529 9916"/>
              <a:gd name="T51" fmla="*/ 10529 h 932"/>
              <a:gd name="T52" fmla="+- 0 1647 1595"/>
              <a:gd name="T53" fmla="*/ T52 w 933"/>
              <a:gd name="T54" fmla="+- 0 10596 9916"/>
              <a:gd name="T55" fmla="*/ 10596 h 932"/>
              <a:gd name="T56" fmla="+- 0 1685 1595"/>
              <a:gd name="T57" fmla="*/ T56 w 933"/>
              <a:gd name="T58" fmla="+- 0 10657 9916"/>
              <a:gd name="T59" fmla="*/ 10657 h 932"/>
              <a:gd name="T60" fmla="+- 0 1731 1595"/>
              <a:gd name="T61" fmla="*/ T60 w 933"/>
              <a:gd name="T62" fmla="+- 0 10712 9916"/>
              <a:gd name="T63" fmla="*/ 10712 h 932"/>
              <a:gd name="T64" fmla="+- 0 1786 1595"/>
              <a:gd name="T65" fmla="*/ T64 w 933"/>
              <a:gd name="T66" fmla="+- 0 10758 9916"/>
              <a:gd name="T67" fmla="*/ 10758 h 932"/>
              <a:gd name="T68" fmla="+- 0 1847 1595"/>
              <a:gd name="T69" fmla="*/ T68 w 933"/>
              <a:gd name="T70" fmla="+- 0 10796 9916"/>
              <a:gd name="T71" fmla="*/ 10796 h 932"/>
              <a:gd name="T72" fmla="+- 0 1913 1595"/>
              <a:gd name="T73" fmla="*/ T72 w 933"/>
              <a:gd name="T74" fmla="+- 0 10824 9916"/>
              <a:gd name="T75" fmla="*/ 10824 h 932"/>
              <a:gd name="T76" fmla="+- 0 1985 1595"/>
              <a:gd name="T77" fmla="*/ T76 w 933"/>
              <a:gd name="T78" fmla="+- 0 10842 9916"/>
              <a:gd name="T79" fmla="*/ 10842 h 932"/>
              <a:gd name="T80" fmla="+- 0 2061 1595"/>
              <a:gd name="T81" fmla="*/ T80 w 933"/>
              <a:gd name="T82" fmla="+- 0 10848 9916"/>
              <a:gd name="T83" fmla="*/ 10848 h 932"/>
              <a:gd name="T84" fmla="+- 0 2136 1595"/>
              <a:gd name="T85" fmla="*/ T84 w 933"/>
              <a:gd name="T86" fmla="+- 0 10842 9916"/>
              <a:gd name="T87" fmla="*/ 10842 h 932"/>
              <a:gd name="T88" fmla="+- 0 2208 1595"/>
              <a:gd name="T89" fmla="*/ T88 w 933"/>
              <a:gd name="T90" fmla="+- 0 10824 9916"/>
              <a:gd name="T91" fmla="*/ 10824 h 932"/>
              <a:gd name="T92" fmla="+- 0 2275 1595"/>
              <a:gd name="T93" fmla="*/ T92 w 933"/>
              <a:gd name="T94" fmla="+- 0 10796 9916"/>
              <a:gd name="T95" fmla="*/ 10796 h 932"/>
              <a:gd name="T96" fmla="+- 0 2336 1595"/>
              <a:gd name="T97" fmla="*/ T96 w 933"/>
              <a:gd name="T98" fmla="+- 0 10758 9916"/>
              <a:gd name="T99" fmla="*/ 10758 h 932"/>
              <a:gd name="T100" fmla="+- 0 2390 1595"/>
              <a:gd name="T101" fmla="*/ T100 w 933"/>
              <a:gd name="T102" fmla="+- 0 10712 9916"/>
              <a:gd name="T103" fmla="*/ 10712 h 932"/>
              <a:gd name="T104" fmla="+- 0 2437 1595"/>
              <a:gd name="T105" fmla="*/ T104 w 933"/>
              <a:gd name="T106" fmla="+- 0 10657 9916"/>
              <a:gd name="T107" fmla="*/ 10657 h 932"/>
              <a:gd name="T108" fmla="+- 0 2475 1595"/>
              <a:gd name="T109" fmla="*/ T108 w 933"/>
              <a:gd name="T110" fmla="+- 0 10596 9916"/>
              <a:gd name="T111" fmla="*/ 10596 h 932"/>
              <a:gd name="T112" fmla="+- 0 2503 1595"/>
              <a:gd name="T113" fmla="*/ T112 w 933"/>
              <a:gd name="T114" fmla="+- 0 10529 9916"/>
              <a:gd name="T115" fmla="*/ 10529 h 932"/>
              <a:gd name="T116" fmla="+- 0 2521 1595"/>
              <a:gd name="T117" fmla="*/ T116 w 933"/>
              <a:gd name="T118" fmla="+- 0 10458 9916"/>
              <a:gd name="T119" fmla="*/ 10458 h 932"/>
              <a:gd name="T120" fmla="+- 0 2527 1595"/>
              <a:gd name="T121" fmla="*/ T120 w 933"/>
              <a:gd name="T122" fmla="+- 0 10382 9916"/>
              <a:gd name="T123" fmla="*/ 10382 h 932"/>
              <a:gd name="T124" fmla="+- 0 2521 1595"/>
              <a:gd name="T125" fmla="*/ T124 w 933"/>
              <a:gd name="T126" fmla="+- 0 10307 9916"/>
              <a:gd name="T127" fmla="*/ 10307 h 932"/>
              <a:gd name="T128" fmla="+- 0 2503 1595"/>
              <a:gd name="T129" fmla="*/ T128 w 933"/>
              <a:gd name="T130" fmla="+- 0 10235 9916"/>
              <a:gd name="T131" fmla="*/ 10235 h 932"/>
              <a:gd name="T132" fmla="+- 0 2475 1595"/>
              <a:gd name="T133" fmla="*/ T132 w 933"/>
              <a:gd name="T134" fmla="+- 0 10168 9916"/>
              <a:gd name="T135" fmla="*/ 10168 h 932"/>
              <a:gd name="T136" fmla="+- 0 2437 1595"/>
              <a:gd name="T137" fmla="*/ T136 w 933"/>
              <a:gd name="T138" fmla="+- 0 10107 9916"/>
              <a:gd name="T139" fmla="*/ 10107 h 932"/>
              <a:gd name="T140" fmla="+- 0 2390 1595"/>
              <a:gd name="T141" fmla="*/ T140 w 933"/>
              <a:gd name="T142" fmla="+- 0 10053 9916"/>
              <a:gd name="T143" fmla="*/ 10053 h 932"/>
              <a:gd name="T144" fmla="+- 0 2336 1595"/>
              <a:gd name="T145" fmla="*/ T144 w 933"/>
              <a:gd name="T146" fmla="+- 0 10006 9916"/>
              <a:gd name="T147" fmla="*/ 10006 h 932"/>
              <a:gd name="T148" fmla="+- 0 2275 1595"/>
              <a:gd name="T149" fmla="*/ T148 w 933"/>
              <a:gd name="T150" fmla="+- 0 9968 9916"/>
              <a:gd name="T151" fmla="*/ 9968 h 932"/>
              <a:gd name="T152" fmla="+- 0 2208 1595"/>
              <a:gd name="T153" fmla="*/ T152 w 933"/>
              <a:gd name="T154" fmla="+- 0 9940 9916"/>
              <a:gd name="T155" fmla="*/ 9940 h 932"/>
              <a:gd name="T156" fmla="+- 0 2136 1595"/>
              <a:gd name="T157" fmla="*/ T156 w 933"/>
              <a:gd name="T158" fmla="+- 0 9922 9916"/>
              <a:gd name="T159" fmla="*/ 9922 h 932"/>
              <a:gd name="T160" fmla="+- 0 2061 1595"/>
              <a:gd name="T161" fmla="*/ T160 w 933"/>
              <a:gd name="T162" fmla="+- 0 9916 9916"/>
              <a:gd name="T163" fmla="*/ 9916 h 9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</a:cxnLst>
            <a:rect l="0" t="0" r="r" b="b"/>
            <a:pathLst>
              <a:path w="933" h="932">
                <a:moveTo>
                  <a:pt x="466" y="0"/>
                </a:moveTo>
                <a:lnTo>
                  <a:pt x="390" y="6"/>
                </a:lnTo>
                <a:lnTo>
                  <a:pt x="318" y="24"/>
                </a:lnTo>
                <a:lnTo>
                  <a:pt x="252" y="52"/>
                </a:lnTo>
                <a:lnTo>
                  <a:pt x="191" y="90"/>
                </a:lnTo>
                <a:lnTo>
                  <a:pt x="136" y="137"/>
                </a:lnTo>
                <a:lnTo>
                  <a:pt x="90" y="191"/>
                </a:lnTo>
                <a:lnTo>
                  <a:pt x="52" y="252"/>
                </a:lnTo>
                <a:lnTo>
                  <a:pt x="23" y="319"/>
                </a:lnTo>
                <a:lnTo>
                  <a:pt x="6" y="391"/>
                </a:lnTo>
                <a:lnTo>
                  <a:pt x="0" y="466"/>
                </a:lnTo>
                <a:lnTo>
                  <a:pt x="6" y="542"/>
                </a:lnTo>
                <a:lnTo>
                  <a:pt x="23" y="613"/>
                </a:lnTo>
                <a:lnTo>
                  <a:pt x="52" y="680"/>
                </a:lnTo>
                <a:lnTo>
                  <a:pt x="90" y="741"/>
                </a:lnTo>
                <a:lnTo>
                  <a:pt x="136" y="796"/>
                </a:lnTo>
                <a:lnTo>
                  <a:pt x="191" y="842"/>
                </a:lnTo>
                <a:lnTo>
                  <a:pt x="252" y="880"/>
                </a:lnTo>
                <a:lnTo>
                  <a:pt x="318" y="908"/>
                </a:lnTo>
                <a:lnTo>
                  <a:pt x="390" y="926"/>
                </a:lnTo>
                <a:lnTo>
                  <a:pt x="466" y="932"/>
                </a:lnTo>
                <a:lnTo>
                  <a:pt x="541" y="926"/>
                </a:lnTo>
                <a:lnTo>
                  <a:pt x="613" y="908"/>
                </a:lnTo>
                <a:lnTo>
                  <a:pt x="680" y="880"/>
                </a:lnTo>
                <a:lnTo>
                  <a:pt x="741" y="842"/>
                </a:lnTo>
                <a:lnTo>
                  <a:pt x="795" y="796"/>
                </a:lnTo>
                <a:lnTo>
                  <a:pt x="842" y="741"/>
                </a:lnTo>
                <a:lnTo>
                  <a:pt x="880" y="680"/>
                </a:lnTo>
                <a:lnTo>
                  <a:pt x="908" y="613"/>
                </a:lnTo>
                <a:lnTo>
                  <a:pt x="926" y="542"/>
                </a:lnTo>
                <a:lnTo>
                  <a:pt x="932" y="466"/>
                </a:lnTo>
                <a:lnTo>
                  <a:pt x="926" y="391"/>
                </a:lnTo>
                <a:lnTo>
                  <a:pt x="908" y="319"/>
                </a:lnTo>
                <a:lnTo>
                  <a:pt x="880" y="252"/>
                </a:lnTo>
                <a:lnTo>
                  <a:pt x="842" y="191"/>
                </a:lnTo>
                <a:lnTo>
                  <a:pt x="795" y="137"/>
                </a:lnTo>
                <a:lnTo>
                  <a:pt x="741" y="90"/>
                </a:lnTo>
                <a:lnTo>
                  <a:pt x="680" y="52"/>
                </a:lnTo>
                <a:lnTo>
                  <a:pt x="613" y="24"/>
                </a:lnTo>
                <a:lnTo>
                  <a:pt x="541" y="6"/>
                </a:lnTo>
                <a:lnTo>
                  <a:pt x="466" y="0"/>
                </a:lnTo>
                <a:close/>
              </a:path>
            </a:pathLst>
          </a:custGeom>
          <a:solidFill>
            <a:srgbClr val="FFFF00"/>
          </a:solidFill>
          <a:ln w="19050">
            <a:solidFill>
              <a:schemeClr val="accent2">
                <a:lumMod val="50000"/>
              </a:schemeClr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pic>
        <p:nvPicPr>
          <p:cNvPr id="10" name="Picture 170">
            <a:extLst>
              <a:ext uri="{FF2B5EF4-FFF2-40B4-BE49-F238E27FC236}">
                <a16:creationId xmlns:a16="http://schemas.microsoft.com/office/drawing/2014/main" id="{C3FBA663-8514-4BA1-B582-DAC72D8D974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51406" flipV="1">
            <a:off x="5280742" y="1777798"/>
            <a:ext cx="2033148" cy="1217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1">
            <a:extLst>
              <a:ext uri="{FF2B5EF4-FFF2-40B4-BE49-F238E27FC236}">
                <a16:creationId xmlns:a16="http://schemas.microsoft.com/office/drawing/2014/main" id="{CD7906D9-5EFD-4D42-88CD-41AAA3E7E83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05335">
            <a:off x="7556862" y="1674094"/>
            <a:ext cx="690880" cy="119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2">
            <a:extLst>
              <a:ext uri="{FF2B5EF4-FFF2-40B4-BE49-F238E27FC236}">
                <a16:creationId xmlns:a16="http://schemas.microsoft.com/office/drawing/2014/main" id="{FF686E8C-1D49-4DF6-AA6C-D2BD51D25A01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175" y="1436688"/>
            <a:ext cx="1719756" cy="1615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6BD4C7C-5E9F-42F7-BB29-3BE5F4C6A2C7}"/>
              </a:ext>
            </a:extLst>
          </p:cNvPr>
          <p:cNvSpPr/>
          <p:nvPr/>
        </p:nvSpPr>
        <p:spPr>
          <a:xfrm>
            <a:off x="2535416" y="3525126"/>
            <a:ext cx="69685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onotype Corsiva" panose="03010101010201010101" pitchFamily="66" charset="0"/>
              </a:rPr>
              <a:t>Ха-ха-ха- </a:t>
            </a:r>
            <a:r>
              <a:rPr lang="ru-RU" sz="540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onotype Corsiva" panose="03010101010201010101" pitchFamily="66" charset="0"/>
              </a:rPr>
              <a:t>Ната</a:t>
            </a:r>
            <a:r>
              <a:rPr lang="ru-RU" sz="540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onotype Corsiva" panose="03010101010201010101" pitchFamily="66" charset="0"/>
              </a:rPr>
              <a:t>, это муха</a:t>
            </a:r>
            <a:endParaRPr lang="ru-RU" sz="5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60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5A4C37-45E4-4E32-A582-B6D65E8AB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7A94E088-C3D0-44E8-A678-AF60FE767D9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04" y="0"/>
            <a:ext cx="10889192" cy="678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C620491-10F2-483A-A7A6-552CD3DEFA61}"/>
              </a:ext>
            </a:extLst>
          </p:cNvPr>
          <p:cNvSpPr/>
          <p:nvPr/>
        </p:nvSpPr>
        <p:spPr>
          <a:xfrm>
            <a:off x="3883772" y="0"/>
            <a:ext cx="3916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Прод</a:t>
            </a:r>
            <a:r>
              <a:rPr lang="ru-RU" sz="5400" b="1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олжи ряд</a:t>
            </a:r>
            <a:endParaRPr lang="ru-RU" sz="5400" b="1" cap="none" spc="0" dirty="0">
              <a:ln w="0"/>
              <a:solidFill>
                <a:srgbClr val="C00000"/>
              </a:solidFill>
              <a:effectLst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7D6BAD-1901-4BC6-A803-733C7E190CF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1435" flipH="1" flipV="1">
            <a:off x="1118454" y="1184804"/>
            <a:ext cx="1089659" cy="101176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1A17522-E646-427E-BBF5-2DD500978E8A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2163676" y="1289678"/>
            <a:ext cx="1395406" cy="1011768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D91D6A-EA2A-4C2A-BAC2-DC5D4E45486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1435" flipH="1" flipV="1">
            <a:off x="3579010" y="1289677"/>
            <a:ext cx="1089659" cy="101176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82D224-6208-4929-A473-22FC42D0A23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1435" flipH="1" flipV="1">
            <a:off x="6063770" y="1317708"/>
            <a:ext cx="1089659" cy="101176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693CFAD-A072-4375-AA88-686FD7DA9E2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1435" flipH="1" flipV="1">
            <a:off x="8431228" y="1317707"/>
            <a:ext cx="1089659" cy="101176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7FD2207-8435-4116-B4E3-5D8722EA8E8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9470264" y="1288090"/>
            <a:ext cx="1395406" cy="1011768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3EF9D9-AA4D-452B-B5C1-16F2F8D742F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7058901" y="1317708"/>
            <a:ext cx="1395406" cy="1011768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C42AEB0-765F-4638-A19C-038AE312834D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8"/>
          <a:stretch/>
        </p:blipFill>
        <p:spPr bwMode="auto">
          <a:xfrm>
            <a:off x="4691444" y="1289677"/>
            <a:ext cx="1395406" cy="1011768"/>
          </a:xfrm>
          <a:prstGeom prst="rect">
            <a:avLst/>
          </a:prstGeom>
          <a:ln>
            <a:noFill/>
          </a:ln>
          <a:effectLst>
            <a:softEdge rad="508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BA41D19-F916-4EE3-8F76-39EF8C418358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125" y="3224411"/>
            <a:ext cx="1124315" cy="148199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F3302E4-ED63-45D0-803C-8501466CB599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87282" y="3513050"/>
            <a:ext cx="1375758" cy="109200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177E589-1CEF-40D6-BA32-C10A823F49C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387" y="3166609"/>
            <a:ext cx="1124315" cy="148199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C623067-661C-4ED1-92B2-DFF4BA1F3301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389" y="3177839"/>
            <a:ext cx="1124315" cy="148199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CE2672B-A412-4341-ADB3-7DC59E5692B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54" y="3256609"/>
            <a:ext cx="1124315" cy="148199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8C30755-7037-4550-84D4-C4635D43F7A6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16937" y="3429000"/>
            <a:ext cx="1375758" cy="109200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413C783-F065-4291-BE6F-480A8883381F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30061" y="3403347"/>
            <a:ext cx="1375758" cy="109200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0ADB0EE-22F7-4F07-A9C3-50F5AA14B8C7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80846" y="3419404"/>
            <a:ext cx="1375758" cy="1092003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22E11F5-723D-426D-9223-30AC6B39166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961" y="3192648"/>
            <a:ext cx="1124315" cy="148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73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5A4C37-45E4-4E32-A582-B6D65E8AB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ds05.infourok.ru/uploads/ex/06a3/0004d51a-f74199c9/img0.jpg">
            <a:extLst>
              <a:ext uri="{FF2B5EF4-FFF2-40B4-BE49-F238E27FC236}">
                <a16:creationId xmlns:a16="http://schemas.microsoft.com/office/drawing/2014/main" id="{7A94E088-C3D0-44E8-A678-AF60FE767D9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04" y="0"/>
            <a:ext cx="10889192" cy="678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https://content.foto.my.mail.ru/mail/olfa960/_blogs/i-30690.gif">
            <a:extLst>
              <a:ext uri="{FF2B5EF4-FFF2-40B4-BE49-F238E27FC236}">
                <a16:creationId xmlns:a16="http://schemas.microsoft.com/office/drawing/2014/main" id="{6DE24D6F-A8CF-4644-AE68-5FEA5125D08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062037"/>
            <a:ext cx="3200400" cy="330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73516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58</Words>
  <Application>Microsoft Office PowerPoint</Application>
  <PresentationFormat>Широкоэкранный</PresentationFormat>
  <Paragraphs>22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13</cp:revision>
  <dcterms:created xsi:type="dcterms:W3CDTF">2020-12-02T17:49:56Z</dcterms:created>
  <dcterms:modified xsi:type="dcterms:W3CDTF">2020-12-03T18:46:46Z</dcterms:modified>
</cp:coreProperties>
</file>