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8" r:id="rId3"/>
    <p:sldId id="264" r:id="rId4"/>
    <p:sldId id="259" r:id="rId5"/>
    <p:sldId id="265" r:id="rId6"/>
    <p:sldId id="260" r:id="rId7"/>
    <p:sldId id="261" r:id="rId8"/>
    <p:sldId id="262" r:id="rId9"/>
    <p:sldId id="263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0F7DEE7-1163-4BCE-9E0C-E7D38AD8F79A}">
          <p14:sldIdLst>
            <p14:sldId id="256"/>
            <p14:sldId id="258"/>
            <p14:sldId id="264"/>
            <p14:sldId id="259"/>
            <p14:sldId id="265"/>
            <p14:sldId id="260"/>
            <p14:sldId id="261"/>
            <p14:sldId id="262"/>
            <p14:sldId id="263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9/2/2025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B94664-DCD4-4415-83BE-4669131772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ru-RU" sz="4000" dirty="0"/>
            </a:br>
            <a:r>
              <a:rPr lang="ru-RU" sz="6000" dirty="0"/>
              <a:t>«Тактильное лото»</a:t>
            </a:r>
            <a:br>
              <a:rPr lang="ru-RU" sz="6000" dirty="0"/>
            </a:br>
            <a:r>
              <a:rPr lang="ru-RU" sz="1400" dirty="0"/>
              <a:t>создаем и играем сами</a:t>
            </a: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D9E7967-DBFC-4385-B5B2-70014B646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686892"/>
          </a:xfrm>
        </p:spPr>
        <p:txBody>
          <a:bodyPr>
            <a:normAutofit fontScale="77500" lnSpcReduction="20000"/>
          </a:bodyPr>
          <a:lstStyle/>
          <a:p>
            <a:r>
              <a:rPr lang="ru-RU" sz="1200" dirty="0"/>
              <a:t>МБДОУ «Детский сад № 54 комбинированного вида с татарским языком обучения и воспитания»</a:t>
            </a:r>
          </a:p>
          <a:p>
            <a:endParaRPr lang="ru-RU" sz="1200" dirty="0"/>
          </a:p>
          <a:p>
            <a:r>
              <a:rPr lang="ru-RU" sz="1200" dirty="0"/>
              <a:t> Советского района г. Казани</a:t>
            </a:r>
          </a:p>
          <a:p>
            <a:endParaRPr lang="ru-RU" sz="1200" dirty="0"/>
          </a:p>
          <a:p>
            <a:r>
              <a:rPr lang="ru-RU" sz="1200" dirty="0"/>
              <a:t>2025г.</a:t>
            </a:r>
          </a:p>
        </p:txBody>
      </p:sp>
    </p:spTree>
    <p:extLst>
      <p:ext uri="{BB962C8B-B14F-4D97-AF65-F5344CB8AC3E}">
        <p14:creationId xmlns:p14="http://schemas.microsoft.com/office/powerpoint/2010/main" val="2941018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7B530-504C-4339-8B23-F402F8FA1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186206"/>
          </a:xfrm>
        </p:spPr>
        <p:txBody>
          <a:bodyPr>
            <a:normAutofit/>
          </a:bodyPr>
          <a:lstStyle/>
          <a:p>
            <a:r>
              <a:rPr lang="ru-RU" sz="4000" dirty="0"/>
              <a:t>Тактильное лото «Чудо-фишки»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CDCA48-4565-498D-B992-4FF7432A59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28800"/>
            <a:ext cx="10058400" cy="4122350"/>
          </a:xfrm>
        </p:spPr>
        <p:txBody>
          <a:bodyPr/>
          <a:lstStyle/>
          <a:p>
            <a:pPr marL="0" indent="0">
              <a:buNone/>
            </a:pP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Тактильное лото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предлагаемое производителями игрушек, достаточно интересное,  но дорогое удовольствие. Включив воображение и фантазию, мы решили создать его своими руками!</a:t>
            </a:r>
          </a:p>
          <a:p>
            <a:pPr marL="0" indent="0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создания игры, вместо бочонков, использовали пластиковые крышечки и назвали их «фишки».</a:t>
            </a:r>
          </a:p>
          <a:p>
            <a:pPr marL="0" indent="0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 когда все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крышечки заполнили различными яркими материалами, они оказались настолько чудесными, что мы назвали нашу игру 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тактильное лото </a:t>
            </a: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«Чудо-фишки».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14EB0C-C5B4-43B7-B584-21C26B6607D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570" y="3576752"/>
            <a:ext cx="4221152" cy="237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6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6A5B64-AA40-4F4D-83F0-FE0DAED71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и задачи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8FC148-34AA-4E0D-96C8-EC37FFFD38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03633"/>
            <a:ext cx="10058400" cy="4231407"/>
          </a:xfrm>
        </p:spPr>
        <p:txBody>
          <a:bodyPr>
            <a:normAutofit/>
          </a:bodyPr>
          <a:lstStyle/>
          <a:p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Тактильное лото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необычная настольная игра, которая увлечет как взрослых, так и детей!</a:t>
            </a:r>
          </a:p>
          <a:p>
            <a:pPr marL="0" indent="0"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Целью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«тактильного лото» является: развитие тактильных ощущений, познавательных способностей, мышления и цветового восприятия дошкольников.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Данная игра решает следующие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азвивает мелкую моторику, память, внимание и воображение;</a:t>
            </a:r>
          </a:p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знакомит детей с различными фактурами и материалами, учит узнавать их на ощупь;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поможет пополнить словарный запас; 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азвивает логику, умение сравнивать и анализировать.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«Чудо-фишки» можно использовать в коррекционно-развивающей работе психолога, дефектолога, логопеда, воспитателя, а так же предложить родителям для семейного досуга.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653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452208-D17D-4862-B10D-FD1F33D31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035204"/>
          </a:xfrm>
        </p:spPr>
        <p:txBody>
          <a:bodyPr/>
          <a:lstStyle/>
          <a:p>
            <a:r>
              <a:rPr lang="ru-RU" dirty="0"/>
              <a:t>Что же в чемоданчике?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AA20FC-F79C-4ACE-B7CD-C29B147AE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677798"/>
            <a:ext cx="10058400" cy="4357242"/>
          </a:xfrm>
        </p:spPr>
        <p:txBody>
          <a:bodyPr/>
          <a:lstStyle/>
          <a:p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Тактильное лото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состоит из 20 пар фишек-крышечек (всего 40 штук), наполненных различными материалами: гладкие, шероховатые, пушистые, мягкие, рельефные и другие.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фишкам прилагается мешочек и инструкция с вариациями их использования. Весь набор упакован в деревянную коробку и удобен для хранения.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Цветные фишки располагаются в специальных ячейках, в основании коробки. Набор серых фишек подвижен, их можно поместить в мешочек, либо расположить на столе.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33457B-805A-4C00-8339-487DC09278B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926" y="3712129"/>
            <a:ext cx="4610988" cy="230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17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2EBFB6-221B-4315-B896-0874FA4EE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играть?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00AA6F-273D-4DED-AD3A-3FFF603B80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При знакомстве с дидактическим материалом проводится предварительная работа. 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Сначала дети знакомятся с наполняемостью лото. 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Затем педагог предлагает детям визуально и тактильно изучить деревянные блоки с различной поверхностью. При этом даются разные приемы исследования: рассматривание, поглаживание пальцами, надавливание ладонью. 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Какие игры можно использовать с этим пособием: «Найди мягкие», «Найди пару», «Покажи гладкие», «Возьми шершавые», «Собери ряд по образцу» и еще придумать самим.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294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A39467-B030-4258-AFB4-727D71892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001648"/>
          </a:xfrm>
        </p:spPr>
        <p:txBody>
          <a:bodyPr/>
          <a:lstStyle/>
          <a:p>
            <a:r>
              <a:rPr lang="ru-RU" dirty="0"/>
              <a:t>Идеи для игр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C71507-092D-4444-A206-03AF04900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02965"/>
            <a:ext cx="10058400" cy="4332075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1 года: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Ребёнок достаёт из мешочка фишки, трогает текстуру. Задача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взрослого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рассказать про каждое наполнение, цвет, объяснить разницу (шершавое, гладкое, ребристое и т.д.) Важно помнить, насколько зависит развитие речи ребенка от его тактильных ощущений. Чем больше малыш их развивает, тем богаче и разнообразнее его будущая речь.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2-х лет: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 пару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разложить несколько пар фишек и попросить ребенка найти все одинаковые пары. Постепенно можно увеличивать количество пар и усложнять задачу.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Волшебный мешочек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положить перед ребенком одну фишку и предложить на ощупь достать из мешочка такую же, среди других 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402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DAA87CC-CDB6-41E2-8B6D-40100F1816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553673"/>
            <a:ext cx="10058400" cy="5481367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3-х лет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Расскажи мне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описать словами то, что чувствуешь. Во время игры взрослый называет слова, необходимые для описания тактильных ощущений. Ребенок повторяет и запоминает их.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056C37-4A85-4A27-9E49-3E9888F9B3E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6092" y="1939431"/>
            <a:ext cx="7424256" cy="417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183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E6C3E20-7AAA-480D-8875-D5CCE471B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755009"/>
            <a:ext cx="10058400" cy="5280031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4-х лет:</a:t>
            </a:r>
          </a:p>
          <a:p>
            <a:r>
              <a:rPr lang="ru-RU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Мемори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фишки расставляются фактурой вниз. Ребенок переворачивает две из них, если они совпадают, забирает себе и ходит еще раз, если нет - снова переворачивает и оставляет на своих местах. Ход переходит к другому игроку.  Выигрывает тот, у кого больше всего парных бочонков в конце игры. 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  Работа может быть организована индивидуально или с подгруппой детей. 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  Практическая деятельность вызывает положительные эмоции у воспитанников, помогает снизить эмоциональное утомление и раскрепостить детей. 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2D1B2B-B996-424A-98D1-B6589874E35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710" y="3644177"/>
            <a:ext cx="4090844" cy="23011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9E0F01-7DEA-44EC-A29E-745D96B4FD6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464" y="3644177"/>
            <a:ext cx="4209329" cy="230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38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8574CCE-923D-4FDB-A1F9-C778E72D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553673"/>
            <a:ext cx="10058400" cy="5763237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Наша игра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помогает стимулировать интеллектуальное мышление ребёнка, тактильное восприятие, развивает память и внимание.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Играя с «Чудо-фишками», вы получаете незаменимого помощника для развития сенсорики и мелкой моторики вашего ребенка!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31ED8A-D65A-4C68-9ADA-73502859F7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63722" y="2006311"/>
            <a:ext cx="4258177" cy="301869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428AA1-EF68-433A-8A72-B5F56D7FF5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9595" y="2006311"/>
            <a:ext cx="4471332" cy="301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27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71E59A-7A05-4270-86A9-8DC2D350C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82867"/>
          </a:xfrm>
        </p:spPr>
        <p:txBody>
          <a:bodyPr>
            <a:normAutofit fontScale="90000"/>
          </a:bodyPr>
          <a:lstStyle/>
          <a:p>
            <a:r>
              <a:rPr lang="ru-RU" dirty="0"/>
              <a:t>Наше творчество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0E79B2-B5A7-4BCA-B41A-994B036318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76462"/>
            <a:ext cx="10058400" cy="455857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 создания игры оказался очень увлекательным, в творческий процесс включились все!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 вместе с родителями и детьми нашего детского сада собирали самые красивые крышечки (нашли 18 цветов и оттенков)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Вместе с воспитателями подбирали самые интересные материалы и разнообразные фактуры для наполнения (все из запасов)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Подбирали самый лучший клей, чтобы крепко держал и был невидимым (им оказался «Русский титан»)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Тщательно создавали эргономичную упаковку, чтобы было удобно хранить и играть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1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Когда все было готово, дети уже сами придумывали игры и начинали предлагать дополнить коллекцию наших   чудесных фишек!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уважением и заботой, педагог-психолог МБДОУ Детский сад №54,</a:t>
            </a:r>
          </a:p>
          <a:p>
            <a:pPr marL="0" indent="0">
              <a:buNone/>
            </a:pPr>
            <a:r>
              <a:rPr lang="ru-RU" sz="1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Хабибуллина Наталья Владимировна.</a:t>
            </a:r>
            <a:endParaRPr lang="ru-RU" sz="17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58610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389</TotalTime>
  <Words>769</Words>
  <Application>Microsoft Office PowerPoint</Application>
  <PresentationFormat>Широкоэкранный</PresentationFormat>
  <Paragraphs>60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Century Gothic</vt:lpstr>
      <vt:lpstr>Garamond</vt:lpstr>
      <vt:lpstr>Wingdings</vt:lpstr>
      <vt:lpstr>Савон</vt:lpstr>
      <vt:lpstr> «Тактильное лото» создаем и играем сами</vt:lpstr>
      <vt:lpstr>Тактильное лото «Чудо-фишки»</vt:lpstr>
      <vt:lpstr>Цель и задачи </vt:lpstr>
      <vt:lpstr>Что же в чемоданчике?</vt:lpstr>
      <vt:lpstr>Как играть?</vt:lpstr>
      <vt:lpstr>Идеи для игр</vt:lpstr>
      <vt:lpstr>Презентация PowerPoint</vt:lpstr>
      <vt:lpstr>Презентация PowerPoint</vt:lpstr>
      <vt:lpstr>Презентация PowerPoint</vt:lpstr>
      <vt:lpstr>Наше творчество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ДИДАКТИЧЕСКАЯ ИГРА  «ЧУДО-ФИШКИ»</dc:title>
  <dc:creator>Семья</dc:creator>
  <cp:lastModifiedBy>ilnarhabibi@outlook.com</cp:lastModifiedBy>
  <cp:revision>37</cp:revision>
  <dcterms:created xsi:type="dcterms:W3CDTF">2025-02-28T18:37:49Z</dcterms:created>
  <dcterms:modified xsi:type="dcterms:W3CDTF">2025-09-02T19:04:25Z</dcterms:modified>
</cp:coreProperties>
</file>