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57" r:id="rId4"/>
    <p:sldId id="265" r:id="rId5"/>
    <p:sldId id="266" r:id="rId6"/>
    <p:sldId id="267" r:id="rId7"/>
    <p:sldId id="259" r:id="rId8"/>
    <p:sldId id="260" r:id="rId9"/>
    <p:sldId id="261" r:id="rId10"/>
    <p:sldId id="263" r:id="rId11"/>
    <p:sldId id="264" r:id="rId12"/>
    <p:sldId id="262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26928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900" dirty="0" smtClean="0">
                <a:solidFill>
                  <a:srgbClr val="002060"/>
                </a:solidFill>
              </a:rPr>
              <a:t>Проект с родителями на тему</a:t>
            </a:r>
            <a:br>
              <a:rPr lang="ru-RU" sz="4900" dirty="0" smtClean="0">
                <a:solidFill>
                  <a:srgbClr val="002060"/>
                </a:solidFill>
              </a:rPr>
            </a:br>
            <a:r>
              <a:rPr lang="ru-RU" sz="4900" dirty="0" smtClean="0">
                <a:solidFill>
                  <a:srgbClr val="002060"/>
                </a:solidFill>
              </a:rPr>
              <a:t>«Сказки в жизни детей»</a:t>
            </a:r>
            <a:br>
              <a:rPr lang="ru-RU" sz="49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Группа младшего дошкольного возраста 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(3–4 года)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 №6 «Росинка»</a:t>
            </a:r>
            <a:br>
              <a:rPr lang="ru-RU" sz="3100" dirty="0" smtClean="0">
                <a:solidFill>
                  <a:srgbClr val="002060"/>
                </a:solidFill>
              </a:rPr>
            </a:br>
            <a:endParaRPr lang="ru-RU" sz="31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4797152"/>
            <a:ext cx="4176464" cy="122413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Подготовила: Степаненко А.Ю.</a:t>
            </a:r>
          </a:p>
          <a:p>
            <a:r>
              <a:rPr lang="ru-RU" b="1" smtClean="0">
                <a:solidFill>
                  <a:schemeClr val="tx1"/>
                </a:solidFill>
              </a:rPr>
              <a:t>                             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537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970992"/>
          </a:xfrm>
        </p:spPr>
        <p:txBody>
          <a:bodyPr>
            <a:normAutofit/>
          </a:bodyPr>
          <a:lstStyle/>
          <a:p>
            <a:pPr>
              <a:spcAft>
                <a:spcPts val="750"/>
              </a:spcAft>
            </a:pP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Актуальность </a:t>
            </a:r>
            <a:b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</a:rPr>
              <a:t>«</a:t>
            </a: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</a:rPr>
              <a:t> </a:t>
            </a:r>
            <a:r>
              <a:rPr lang="ru-RU" sz="2000" b="1" i="1" dirty="0">
                <a:solidFill>
                  <a:srgbClr val="000000"/>
                </a:solidFill>
                <a:latin typeface="Arial"/>
                <a:ea typeface="Times New Roman"/>
              </a:rPr>
              <a:t>Чтение в годы детства — это прежде воспитание сердца, прикосновение человеческого благородства к сокровенным уголкам детской души</a:t>
            </a: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</a:rPr>
              <a:t> </a:t>
            </a: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</a:rPr>
              <a:t>». 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</a:rPr>
              <a:t>В. Сухомлинский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</a:rPr>
              <a:t>Сказка — благодатный и ничем не заменимый источник воспитания ребенка.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</a:rPr>
              <a:t>Сказка — это духовные богатства культуры, познавая которые, ребёнок познает сердцем родной народ.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r>
              <a:rPr lang="ru-RU" sz="2000" b="1" dirty="0">
                <a:solidFill>
                  <a:srgbClr val="000000"/>
                </a:solidFill>
                <a:latin typeface="Arial"/>
                <a:ea typeface="Times New Roman"/>
              </a:rPr>
              <a:t>Дошкольный возраст — возраст сказки.</a:t>
            </a:r>
            <a:r>
              <a:rPr lang="ru-RU" sz="2000" dirty="0">
                <a:latin typeface="Times New Roman"/>
                <a:ea typeface="Times New Roman"/>
              </a:rPr>
              <a:t/>
            </a:r>
            <a:br>
              <a:rPr lang="ru-RU" sz="2000" dirty="0">
                <a:latin typeface="Times New Roman"/>
                <a:ea typeface="Times New Roman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185001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898984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>
                <a:solidFill>
                  <a:srgbClr val="FF0000"/>
                </a:solidFill>
              </a:rPr>
              <a:t>Цель </a:t>
            </a:r>
            <a:r>
              <a:rPr lang="ru-RU" sz="2800" b="1" dirty="0" smtClean="0">
                <a:solidFill>
                  <a:srgbClr val="FF0000"/>
                </a:solidFill>
              </a:rPr>
              <a:t>проекта: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Вовлечение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родителей (законных представителей) в совместную творческую деятельность через знакомство со сказками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Задачи проекта: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1.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Вовлечь родителей в работу над проектом, создавая положительную атмосферу совместного с ребенком творчества.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Помочь родителям понять ценность сказки, ее особую роль в воспитании сегодняшнего и в особенности завтрашнего человека. 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3.Стимулировать интерес родителей к чтению сказок детям.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4.Формировать у родителей умение выразительно читать детям  стихи, инсценировать эпизоды сказок.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Создавать атмосферу эмоционального комфорта, взаимопонимания и поддержки.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Способствовать поддержанию традиции семейного  чтения.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Способствовать  накоплению  опыта родителей, читая и обсуждая литературные произведения с детьми</a:t>
            </a:r>
            <a:b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Показать ценность и значимость совместного творчества  родителей с детьми.</a:t>
            </a:r>
          </a:p>
        </p:txBody>
      </p:sp>
    </p:spTree>
    <p:extLst>
      <p:ext uri="{BB962C8B-B14F-4D97-AF65-F5344CB8AC3E}">
        <p14:creationId xmlns:p14="http://schemas.microsoft.com/office/powerpoint/2010/main" val="682494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10800000" flipV="1">
            <a:off x="1259632" y="-245476"/>
            <a:ext cx="7056783" cy="525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 smtClean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sz="1050" b="1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I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этап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Подготовительно-информационный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Вызвать интерес детей и родителей к теме проекта.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Сбор информации, литературы, дополнительного материала.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Информирование родителей о реализации данного проекта. Подборка методической, справочной, художественной литературы, пословиц, поговорок. Составление перспективного плана по данному проекту.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Подбор материала и оборудования для занятий, бесед с детьми</a:t>
            </a:r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043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335847"/>
            <a:ext cx="856895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этап Практический-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познавательный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Организация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познавательной деятельности детей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Провести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цикл  познавательных мероприятий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Познавательная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беседы  «Сказки - добрые друзья» , «Мои любимые сказки»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Познавательные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мероприятия. Отгадывание загадок о сказочных героях. Рассматривание иллюстраций разных художников к сказкам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Совместная деятельность дома. Совместно с ребёнком нарисовать рисунок «Любимая сказка»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Консультация для родителей «Какие сказки читать ребёнку на ночь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«Как выбрать полезную сказку для малыша»,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«Роль сказок в развитии речи ребенка», «Справиться с детским непослушанием помогут сказки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Мероприятия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работе с детьми: чтение художественной литературы,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утренние беседы «Рассказ о прочитанной сказке дома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Изготовление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детьми совместно с родителями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книжек-малышек.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родителей в папке - передвижке: « Читаем детям сказки»</a:t>
            </a:r>
          </a:p>
          <a:p>
            <a:pPr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08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51797"/>
            <a:ext cx="7056783" cy="4014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endParaRPr lang="ru-RU" b="1" dirty="0" smtClean="0">
              <a:solidFill>
                <a:srgbClr val="FF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III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этап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Итоговый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Подведение итогов, анализ ожидаемого результата.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Оформление выставки «Книги, изготовленные своими руками</a:t>
            </a:r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Совместный 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досуг:   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Путешествие в сказку</a:t>
            </a:r>
            <a:r>
              <a:rPr lang="ru-RU" dirty="0" smtClean="0"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Times New Roman"/>
                <a:cs typeface="Times New Roman" pitchFamily="18" charset="0"/>
              </a:rPr>
              <a:t>Презентация проекта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SzPts val="1000"/>
              <a:tabLst>
                <a:tab pos="457200" algn="l"/>
              </a:tabLst>
            </a:pPr>
            <a:r>
              <a:rPr lang="ru-RU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739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юта\Desktop\проект\IMG-d07220053f91212c4c327e7d6a89d099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65" y="1029575"/>
            <a:ext cx="286231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юта\Desktop\проект род\проект\IMG-d2a1fdc0ab5882ad5719f93d02bb7442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r="16466" b="4742"/>
          <a:stretch/>
        </p:blipFill>
        <p:spPr bwMode="auto">
          <a:xfrm>
            <a:off x="5652120" y="1052736"/>
            <a:ext cx="301608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нюта\Desktop\проект род\проект\20210325_0920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05064"/>
            <a:ext cx="3672407" cy="268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66"/>
                </a:solidFill>
              </a:rPr>
              <a:t>Книжки-малышки</a:t>
            </a:r>
            <a:endParaRPr lang="ru-RU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12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юта\Desktop\проект\IMG-5e89c70642da9cd1939d197293c3947a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1" t="14157"/>
          <a:stretch/>
        </p:blipFill>
        <p:spPr bwMode="auto">
          <a:xfrm>
            <a:off x="539552" y="999730"/>
            <a:ext cx="2188551" cy="300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юта\Desktop\проект\IMG-31144a72823158c921f145bcd4f1440b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006546"/>
            <a:ext cx="3600399" cy="285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нюта\Desktop\проект\IMG-683f610e393b678edca01e53a048392b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412" y="1004101"/>
            <a:ext cx="2573017" cy="343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Анюта\Desktop\проект род\проект\IMG-60ea77d12e645428d74a707503921c76-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34786"/>
            <a:ext cx="4088397" cy="293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нюта\Desktop\проект род\проект\IMG-2db549e50d89de019cf977c38f94512d-V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9" t="10678" r="11257"/>
          <a:stretch/>
        </p:blipFill>
        <p:spPr bwMode="auto">
          <a:xfrm>
            <a:off x="3212743" y="999731"/>
            <a:ext cx="2898956" cy="303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66"/>
                </a:solidFill>
              </a:rPr>
              <a:t>Сказки перед сном</a:t>
            </a:r>
            <a:endParaRPr lang="ru-RU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367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нюта\Desktop\проект\IMG-0751363a0ce3c75e35f0de2e7fe0960d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9040"/>
            <a:ext cx="3862736" cy="289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Анюта\Desktop\проект род\проект\IMG-552ca22dbaf01c2032ff3c4fb7d2a68b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82"/>
          <a:stretch/>
        </p:blipFill>
        <p:spPr bwMode="auto">
          <a:xfrm>
            <a:off x="4895056" y="1700808"/>
            <a:ext cx="3809656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Анюта\Desktop\проект род\проект\IMG-35f7177d21f9b34e92dcd54177212196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28" y="1061102"/>
            <a:ext cx="3600900" cy="2583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66"/>
                </a:solidFill>
              </a:rPr>
              <a:t>Играем в сказку</a:t>
            </a:r>
            <a:endParaRPr lang="ru-RU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32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нюта\Desktop\проект род\проект\IMG-d35241c93c1a8fb0709e05afe01741ff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5" b="24643"/>
          <a:stretch/>
        </p:blipFill>
        <p:spPr bwMode="auto">
          <a:xfrm>
            <a:off x="3593976" y="770107"/>
            <a:ext cx="4824536" cy="249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Анюта\Desktop\проект род\проект\IMG-86b52d56ec120ae22314c60665046b8d-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6" r="29610"/>
          <a:stretch/>
        </p:blipFill>
        <p:spPr bwMode="auto">
          <a:xfrm>
            <a:off x="323528" y="359586"/>
            <a:ext cx="2032248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Анюта\Desktop\проект род\проект\DSCN99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4260181" cy="319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Анюта\Desktop\проект род\проект\DSCN99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98" y="3300143"/>
            <a:ext cx="4239965" cy="317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837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Анюта\Desktop\проект род\проект\DSCN99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4380858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Анюта\Desktop\проект род\проект\DSCN9925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27650" y="1617663"/>
            <a:ext cx="3816350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289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ru-RU" b="1" dirty="0" smtClean="0">
                <a:solidFill>
                  <a:srgbClr val="FF0066"/>
                </a:solidFill>
              </a:rPr>
              <a:t>Детские рисунки</a:t>
            </a:r>
            <a:endParaRPr lang="ru-RU" b="1" dirty="0">
              <a:solidFill>
                <a:srgbClr val="FF006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1888"/>
            <a:ext cx="2564706" cy="247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341" y="1087237"/>
            <a:ext cx="3829744" cy="262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55" y="3717032"/>
            <a:ext cx="3785671" cy="284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Анюта\Desktop\проект род\проект\20210325_092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66" t="4394" r="26852" b="59446"/>
          <a:stretch/>
        </p:blipFill>
        <p:spPr bwMode="auto">
          <a:xfrm>
            <a:off x="4530231" y="3785850"/>
            <a:ext cx="4272575" cy="271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352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466936"/>
          </a:xfrm>
        </p:spPr>
        <p:txBody>
          <a:bodyPr>
            <a:normAutofit/>
          </a:bodyPr>
          <a:lstStyle/>
          <a:p>
            <a:pPr lvl="0"/>
            <a: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Итог</a:t>
            </a:r>
            <a:r>
              <a:rPr lang="ru-RU" sz="4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Сотрудничество родителей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детьми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помогло обогатить речь детей, расширить кругозор ребят о русских народных сказках.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Совместное создание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книжек-малышек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помогло сплочению родителей и их ребёнка.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участники проекта получили положительные эмоции от совместного творчества.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992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890872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Благодарю за внимание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403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514</TotalTime>
  <Words>123</Words>
  <Application>Microsoft Office PowerPoint</Application>
  <PresentationFormat>Экран (4:3)</PresentationFormat>
  <Paragraphs>44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 Проект с родителями на тему «Сказки в жизни детей» Группа младшего дошкольного возраста  (3–4 года)  №6 «Росинка» </vt:lpstr>
      <vt:lpstr>Актуальность   « Чтение в годы детства — это прежде воспитание сердца, прикосновение человеческого благородства к сокровенным уголкам детской души ».  В. Сухомлинский Сказка — благодатный и ничем не заменимый источник воспитания ребенка. Сказка — это духовные богатства культуры, познавая которые, ребёнок познает сердцем родной народ. Дошкольный возраст — возраст сказки. </vt:lpstr>
      <vt:lpstr>Цель проекта: Вовлечение родителей (законных представителей) в совместную творческую деятельность через знакомство со сказками .  Задачи проекта: 1. Вовлечь родителей в работу над проектом, создавая положительную атмосферу совместного с ребенком творчества. 2. Помочь родителям понять ценность сказки, ее особую роль в воспитании сегодняшнего и в особенности завтрашнего человека.  3.Стимулировать интерес родителей к чтению сказок детям. 4.Формировать у родителей умение выразительно читать детям  стихи, инсценировать эпизоды сказок. 5. Создавать атмосферу эмоционального комфорта, взаимопонимания и поддержки. 6. Способствовать поддержанию традиции семейного  чтения. 7. Способствовать  накоплению  опыта родителей, читая и обсуждая литературные произведения с детьми 6. Показать ценность и значимость совместного творчества  родителей с детьми.</vt:lpstr>
      <vt:lpstr>Презентация PowerPoint</vt:lpstr>
      <vt:lpstr>Презентация PowerPoint</vt:lpstr>
      <vt:lpstr>Презентация PowerPoint</vt:lpstr>
      <vt:lpstr>Книжки-малышки</vt:lpstr>
      <vt:lpstr>Сказки перед сном</vt:lpstr>
      <vt:lpstr>Играем в сказку</vt:lpstr>
      <vt:lpstr>Презентация PowerPoint</vt:lpstr>
      <vt:lpstr>Презентация PowerPoint</vt:lpstr>
      <vt:lpstr>Детские рисунки</vt:lpstr>
      <vt:lpstr> Итог  Сотрудничество родителей с детьми помогло обогатить речь детей, расширить кругозор ребят о русских народных сказках. Совместное создание книжек-малышек помогло сплочению родителей и их ребёнка. Все участники проекта получили положительные эмоции от совместного творчества. 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Прое«Сказки в жизни детей» Группа №6 «Росинка» </dc:title>
  <dc:creator>Анна Степаненко</dc:creator>
  <cp:lastModifiedBy>Windows User</cp:lastModifiedBy>
  <cp:revision>27</cp:revision>
  <dcterms:created xsi:type="dcterms:W3CDTF">2021-03-22T16:26:17Z</dcterms:created>
  <dcterms:modified xsi:type="dcterms:W3CDTF">2022-06-25T05:27:11Z</dcterms:modified>
</cp:coreProperties>
</file>