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5"/>
  </p:notesMasterIdLst>
  <p:handoutMasterIdLst>
    <p:handoutMasterId r:id="rId16"/>
  </p:handoutMasterIdLst>
  <p:sldIdLst>
    <p:sldId id="582" r:id="rId3"/>
    <p:sldId id="619" r:id="rId4"/>
    <p:sldId id="620" r:id="rId6"/>
    <p:sldId id="652" r:id="rId7"/>
    <p:sldId id="654" r:id="rId8"/>
    <p:sldId id="622" r:id="rId9"/>
    <p:sldId id="624" r:id="rId10"/>
    <p:sldId id="639" r:id="rId11"/>
    <p:sldId id="640" r:id="rId12"/>
    <p:sldId id="641" r:id="rId13"/>
    <p:sldId id="642" r:id="rId14"/>
    <p:sldId id="638" r:id="rId15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82E1"/>
    <a:srgbClr val="9FA3AC"/>
    <a:srgbClr val="E7E0D0"/>
    <a:srgbClr val="54859F"/>
    <a:srgbClr val="55869F"/>
    <a:srgbClr val="DDDDDD"/>
    <a:srgbClr val="7FB1A9"/>
    <a:srgbClr val="567B27"/>
    <a:srgbClr val="FFFFFF"/>
    <a:srgbClr val="22D7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50" y="5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gs" Target="tags/tag13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handoutMaster" Target="handoutMasters/handoutMaster1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9A0958-8093-4677-B24F-6148C87027A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9A0958-8093-4677-B24F-6148C87027A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9A0958-8093-4677-B24F-6148C87027A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9A0958-8093-4677-B24F-6148C87027A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hdphoto" Target="../media/image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4436">
            <a:off x="6300718" y="-2601021"/>
            <a:ext cx="8977380" cy="55337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4436">
            <a:off x="-3474272" y="5204830"/>
            <a:ext cx="8977380" cy="553371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337499" y="279742"/>
            <a:ext cx="11517001" cy="6298834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6" name="等腰三角形 5"/>
          <p:cNvSpPr>
            <a:spLocks noChangeAspect="1"/>
          </p:cNvSpPr>
          <p:nvPr userDrawn="1"/>
        </p:nvSpPr>
        <p:spPr>
          <a:xfrm flipV="1">
            <a:off x="5916046" y="279742"/>
            <a:ext cx="359906" cy="31028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6756213" y="0"/>
            <a:ext cx="5435788" cy="6858003"/>
          </a:xfrm>
          <a:custGeom>
            <a:avLst/>
            <a:gdLst>
              <a:gd name="connsiteX0" fmla="*/ 2130130 w 5435788"/>
              <a:gd name="connsiteY0" fmla="*/ 0 h 6858002"/>
              <a:gd name="connsiteX1" fmla="*/ 5435788 w 5435788"/>
              <a:gd name="connsiteY1" fmla="*/ 0 h 6858002"/>
              <a:gd name="connsiteX2" fmla="*/ 5435788 w 5435788"/>
              <a:gd name="connsiteY2" fmla="*/ 6858002 h 6858002"/>
              <a:gd name="connsiteX3" fmla="*/ 0 w 5435788"/>
              <a:gd name="connsiteY3" fmla="*/ 6858002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35788" h="6858002">
                <a:moveTo>
                  <a:pt x="2130130" y="0"/>
                </a:moveTo>
                <a:lnTo>
                  <a:pt x="5435788" y="0"/>
                </a:lnTo>
                <a:lnTo>
                  <a:pt x="5435788" y="6858002"/>
                </a:lnTo>
                <a:lnTo>
                  <a:pt x="0" y="6858002"/>
                </a:lnTo>
                <a:close/>
              </a:path>
            </a:pathLst>
          </a:custGeom>
        </p:spPr>
        <p:txBody>
          <a:bodyPr wrap="square" lIns="68580" tIns="34290" rIns="68580" bIns="3429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 flipH="1">
            <a:off x="0" y="0"/>
            <a:ext cx="12192000" cy="6858000"/>
          </a:xfrm>
          <a:prstGeom prst="rect">
            <a:avLst/>
          </a:prstGeom>
          <a:gradFill>
            <a:gsLst>
              <a:gs pos="31000">
                <a:schemeClr val="accent1">
                  <a:lumMod val="5000"/>
                  <a:lumOff val="95000"/>
                  <a:alpha val="1900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2" Type="http://schemas.openxmlformats.org/officeDocument/2006/relationships/theme" Target="../theme/theme1.xml"/><Relationship Id="rId21" Type="http://schemas.openxmlformats.org/officeDocument/2006/relationships/tags" Target="../tags/tag3.xml"/><Relationship Id="rId20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1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2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Arial" panose="020B0604020202020204" pitchFamily="34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Arial" panose="020B06040202020202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Arial" panose="020B0604020202020204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Arial" panose="020B0604020202020204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Arial" panose="020B0604020202020204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Arial" panose="020B060402020202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4.xml"/><Relationship Id="rId5" Type="http://schemas.openxmlformats.org/officeDocument/2006/relationships/tags" Target="../tags/tag4.xml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jpeg"/><Relationship Id="rId3" Type="http://schemas.openxmlformats.org/officeDocument/2006/relationships/tags" Target="../tags/tag6.xml"/><Relationship Id="rId2" Type="http://schemas.openxmlformats.org/officeDocument/2006/relationships/image" Target="../media/image4.png"/><Relationship Id="rId1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tags" Target="../tags/tag7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jpeg"/><Relationship Id="rId3" Type="http://schemas.openxmlformats.org/officeDocument/2006/relationships/tags" Target="../tags/tag9.xml"/><Relationship Id="rId2" Type="http://schemas.openxmlformats.org/officeDocument/2006/relationships/image" Target="../media/image4.png"/><Relationship Id="rId1" Type="http://schemas.openxmlformats.org/officeDocument/2006/relationships/tags" Target="../tags/tag8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0.xml"/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tags" Target="../tags/tag10.xml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20.jpeg"/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4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0.xml"/><Relationship Id="rId3" Type="http://schemas.openxmlformats.org/officeDocument/2006/relationships/tags" Target="../tags/tag12.xml"/><Relationship Id="rId2" Type="http://schemas.openxmlformats.org/officeDocument/2006/relationships/image" Target="../media/image26.jpeg"/><Relationship Id="rId1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2" name="组合 1"/>
          <p:cNvGrpSpPr/>
          <p:nvPr/>
        </p:nvGrpSpPr>
        <p:grpSpPr>
          <a:xfrm>
            <a:off x="751840" y="1807210"/>
            <a:ext cx="10808335" cy="1560195"/>
            <a:chOff x="2102" y="3171"/>
            <a:chExt cx="17021" cy="2457"/>
          </a:xfrm>
        </p:grpSpPr>
        <p:sp>
          <p:nvSpPr>
            <p:cNvPr id="31" name="文本框 30"/>
            <p:cNvSpPr txBox="1"/>
            <p:nvPr/>
          </p:nvSpPr>
          <p:spPr>
            <a:xfrm>
              <a:off x="2102" y="3171"/>
              <a:ext cx="17021" cy="1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ru-RU" altLang="en-US" sz="3600" b="1" dirty="0">
                  <a:solidFill>
                    <a:srgbClr val="55869F"/>
                  </a:solidFill>
                  <a:latin typeface="Arial" panose="020B0604020202020204" pitchFamily="34" charset="0"/>
                  <a:ea typeface="Arial" panose="020B0604020202020204" pitchFamily="34" charset="0"/>
                </a:rPr>
                <a:t>С</a:t>
              </a:r>
              <a:r>
                <a:rPr lang="en-US" altLang="zh-CN" sz="3600" b="1" dirty="0">
                  <a:solidFill>
                    <a:srgbClr val="55869F"/>
                  </a:solidFill>
                  <a:latin typeface="Arial" panose="020B0604020202020204" pitchFamily="34" charset="0"/>
                  <a:ea typeface="Arial" panose="020B0604020202020204" pitchFamily="34" charset="0"/>
                </a:rPr>
                <a:t>емейны</a:t>
              </a:r>
              <a:r>
                <a:rPr lang="ru-RU" altLang="en-US" sz="3600" b="1" dirty="0">
                  <a:solidFill>
                    <a:srgbClr val="55869F"/>
                  </a:solidFill>
                  <a:latin typeface="Arial" panose="020B0604020202020204" pitchFamily="34" charset="0"/>
                  <a:ea typeface="Arial" panose="020B0604020202020204" pitchFamily="34" charset="0"/>
                </a:rPr>
                <a:t>е</a:t>
              </a:r>
              <a:r>
                <a:rPr lang="en-US" altLang="zh-CN" sz="3600" b="1" dirty="0">
                  <a:solidFill>
                    <a:srgbClr val="55869F"/>
                  </a:solidFill>
                  <a:latin typeface="Arial" panose="020B0604020202020204" pitchFamily="34" charset="0"/>
                  <a:ea typeface="Arial" panose="020B0604020202020204" pitchFamily="34" charset="0"/>
                </a:rPr>
                <a:t> ценнос</a:t>
              </a:r>
              <a:r>
                <a:rPr lang="ru-RU" altLang="en-US" sz="3600" b="1" dirty="0">
                  <a:solidFill>
                    <a:srgbClr val="55869F"/>
                  </a:solidFill>
                  <a:latin typeface="Arial" panose="020B0604020202020204" pitchFamily="34" charset="0"/>
                  <a:ea typeface="Arial" panose="020B0604020202020204" pitchFamily="34" charset="0"/>
                </a:rPr>
                <a:t>ти</a:t>
              </a:r>
              <a:r>
                <a:rPr lang="en-US" altLang="zh-CN" sz="3600" b="1" dirty="0">
                  <a:solidFill>
                    <a:srgbClr val="55869F"/>
                  </a:solidFill>
                  <a:latin typeface="Arial" panose="020B0604020202020204" pitchFamily="34" charset="0"/>
                  <a:ea typeface="Arial" panose="020B0604020202020204" pitchFamily="34" charset="0"/>
                </a:rPr>
                <a:t> у детей </a:t>
              </a:r>
              <a:endParaRPr lang="en-US" altLang="zh-CN" sz="3600" b="1" dirty="0">
                <a:solidFill>
                  <a:srgbClr val="55869F"/>
                </a:solidFill>
                <a:latin typeface="Arial" panose="020B0604020202020204" pitchFamily="34" charset="0"/>
                <a:ea typeface="Arial" panose="020B0604020202020204" pitchFamily="34" charset="0"/>
              </a:endParaRPr>
            </a:p>
            <a:p>
              <a:pPr algn="ctr"/>
              <a:r>
                <a:rPr lang="ru-RU" altLang="en-US" sz="3600" b="1" dirty="0">
                  <a:solidFill>
                    <a:srgbClr val="55869F"/>
                  </a:solidFill>
                  <a:latin typeface="Arial" panose="020B0604020202020204" pitchFamily="34" charset="0"/>
                  <a:ea typeface="Arial" panose="020B0604020202020204" pitchFamily="34" charset="0"/>
                </a:rPr>
                <a:t> группы Вишенки</a:t>
              </a:r>
              <a:r>
                <a:rPr lang="ru-RU" altLang="en-US" sz="3600" dirty="0">
                  <a:solidFill>
                    <a:srgbClr val="55869F"/>
                  </a:solidFill>
                  <a:latin typeface="Arial" panose="020B0604020202020204" pitchFamily="34" charset="0"/>
                  <a:ea typeface="Arial" panose="020B0604020202020204" pitchFamily="34" charset="0"/>
                </a:rPr>
                <a:t>.</a:t>
              </a:r>
              <a:endParaRPr lang="ru-RU" altLang="en-US" sz="3600" dirty="0">
                <a:solidFill>
                  <a:srgbClr val="55869F"/>
                </a:solidFill>
                <a:latin typeface="Arial" panose="020B0604020202020204" pitchFamily="34" charset="0"/>
                <a:ea typeface="Arial" panose="020B0604020202020204" pitchFamily="34" charset="0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364" y="5136"/>
              <a:ext cx="7583" cy="49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pPr algn="ctr">
                <a:lnSpc>
                  <a:spcPct val="120000"/>
                </a:lnSpc>
                <a:spcBef>
                  <a:spcPct val="20000"/>
                </a:spcBef>
              </a:pPr>
              <a:r>
                <a:rPr lang="en-US" altLang="zh-CN" sz="1200" dirty="0">
                  <a:solidFill>
                    <a:srgbClr val="9FA3AC"/>
                  </a:solidFill>
                  <a:latin typeface="Arial" panose="020B0604020202020204" pitchFamily="34" charset="0"/>
                  <a:ea typeface="Arial" panose="020B0604020202020204" pitchFamily="34" charset="0"/>
                  <a:sym typeface="Arial" panose="020B0604020202020204" pitchFamily="34" charset="0"/>
                </a:rPr>
                <a:t>Коли семья вместе, то и душа на месте!</a:t>
              </a:r>
              <a:endParaRPr lang="en-US" altLang="zh-CN" sz="1200" dirty="0">
                <a:solidFill>
                  <a:srgbClr val="9FA3AC"/>
                </a:solidFill>
                <a:latin typeface="Arial" panose="020B0604020202020204" pitchFamily="34" charset="0"/>
                <a:ea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pic>
        <p:nvPicPr>
          <p:cNvPr id="3" name="Замещающее содержимое 2" descr="krC895EGdHk"/>
          <p:cNvPicPr>
            <a:picLocks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327150" y="3416300"/>
            <a:ext cx="3667125" cy="2803525"/>
          </a:xfrm>
          <a:prstGeom prst="rect">
            <a:avLst/>
          </a:prstGeom>
        </p:spPr>
      </p:pic>
      <p:pic>
        <p:nvPicPr>
          <p:cNvPr id="4" name="Замещающее содержимое 3" descr="0VkYIB0wJhw"/>
          <p:cNvPicPr>
            <a:picLocks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505065" y="3103880"/>
            <a:ext cx="2857500" cy="2857500"/>
          </a:xfrm>
          <a:prstGeom prst="rect">
            <a:avLst/>
          </a:prstGeom>
        </p:spPr>
      </p:pic>
      <p:pic>
        <p:nvPicPr>
          <p:cNvPr id="8" name="Изображение 7" descr="3gF8F2v4Roc"/>
          <p:cNvPicPr>
            <a:picLocks noChangeAspect="1"/>
          </p:cNvPicPr>
          <p:nvPr/>
        </p:nvPicPr>
        <p:blipFill>
          <a:blip r:embed="rId4"/>
          <a:srcRect t="7410" b="21043"/>
          <a:stretch>
            <a:fillRect/>
          </a:stretch>
        </p:blipFill>
        <p:spPr>
          <a:xfrm>
            <a:off x="134620" y="306705"/>
            <a:ext cx="2386330" cy="1861820"/>
          </a:xfrm>
          <a:prstGeom prst="rect">
            <a:avLst/>
          </a:prstGeom>
        </p:spPr>
      </p:pic>
      <p:pic>
        <p:nvPicPr>
          <p:cNvPr id="9" name="Изображение 8" descr="3gF8F2v4Roc"/>
          <p:cNvPicPr>
            <a:picLocks noChangeAspect="1"/>
          </p:cNvPicPr>
          <p:nvPr/>
        </p:nvPicPr>
        <p:blipFill>
          <a:blip r:embed="rId4"/>
          <a:srcRect t="7410" b="21043"/>
          <a:stretch>
            <a:fillRect/>
          </a:stretch>
        </p:blipFill>
        <p:spPr>
          <a:xfrm>
            <a:off x="9662160" y="372110"/>
            <a:ext cx="2376805" cy="185420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A-图片 10" descr="C:\Users\Administrator\Desktop\图片1.png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21875" r="21875"/>
          <a:stretch>
            <a:fillRect/>
          </a:stretch>
        </p:blipFill>
        <p:spPr>
          <a:xfrm>
            <a:off x="289560" y="381635"/>
            <a:ext cx="11612245" cy="6095365"/>
          </a:xfrm>
          <a:prstGeom prst="rect">
            <a:avLst/>
          </a:prstGeom>
        </p:spPr>
      </p:pic>
      <p:sp>
        <p:nvSpPr>
          <p:cNvPr id="31" name="PA-文本框 1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000885" y="2705735"/>
            <a:ext cx="850011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SimSun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SimSun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SimSun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SimSun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SimSun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SimSun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SimSun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SimSun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4800" dirty="0">
                <a:solidFill>
                  <a:srgbClr val="55869F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Семейное посещение театром, музеев, выставок</a:t>
            </a:r>
            <a:endParaRPr lang="ru-RU" altLang="en-US" sz="4800" dirty="0">
              <a:solidFill>
                <a:srgbClr val="55869F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Изображение 2" descr="3gF8F2v4Roc"/>
          <p:cNvPicPr>
            <a:picLocks noChangeAspect="1"/>
          </p:cNvPicPr>
          <p:nvPr/>
        </p:nvPicPr>
        <p:blipFill>
          <a:blip r:embed="rId4"/>
          <a:srcRect t="7410" b="21043"/>
          <a:stretch>
            <a:fillRect/>
          </a:stretch>
        </p:blipFill>
        <p:spPr>
          <a:xfrm>
            <a:off x="289560" y="4399915"/>
            <a:ext cx="2807970" cy="2190750"/>
          </a:xfrm>
          <a:prstGeom prst="rect">
            <a:avLst/>
          </a:prstGeom>
        </p:spPr>
      </p:pic>
      <p:pic>
        <p:nvPicPr>
          <p:cNvPr id="2" name="Изображение 1" descr="3gF8F2v4Roc"/>
          <p:cNvPicPr>
            <a:picLocks noChangeAspect="1"/>
          </p:cNvPicPr>
          <p:nvPr/>
        </p:nvPicPr>
        <p:blipFill>
          <a:blip r:embed="rId4"/>
          <a:srcRect t="7410" b="21043"/>
          <a:stretch>
            <a:fillRect/>
          </a:stretch>
        </p:blipFill>
        <p:spPr>
          <a:xfrm>
            <a:off x="8990330" y="450850"/>
            <a:ext cx="2807970" cy="2190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Изображение 4" descr="VpzAg6_ZwFw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2655" y="182880"/>
            <a:ext cx="4364990" cy="2910840"/>
          </a:xfrm>
          <a:prstGeom prst="rect">
            <a:avLst/>
          </a:prstGeom>
        </p:spPr>
      </p:pic>
      <p:pic>
        <p:nvPicPr>
          <p:cNvPr id="6" name="Изображение 5" descr="x96dQz0YCZw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1775" y="3326130"/>
            <a:ext cx="2468880" cy="3292475"/>
          </a:xfrm>
          <a:prstGeom prst="rect">
            <a:avLst/>
          </a:prstGeom>
        </p:spPr>
      </p:pic>
      <p:pic>
        <p:nvPicPr>
          <p:cNvPr id="7" name="Изображение 6" descr="CAlgjDIRkN4"/>
          <p:cNvPicPr>
            <a:picLocks noChangeAspect="1"/>
          </p:cNvPicPr>
          <p:nvPr/>
        </p:nvPicPr>
        <p:blipFill>
          <a:blip r:embed="rId3"/>
          <a:srcRect l="-2802" t="-8210" r="2802" b="9502"/>
          <a:stretch>
            <a:fillRect/>
          </a:stretch>
        </p:blipFill>
        <p:spPr>
          <a:xfrm>
            <a:off x="2210435" y="2931160"/>
            <a:ext cx="2764790" cy="3687445"/>
          </a:xfrm>
          <a:prstGeom prst="rect">
            <a:avLst/>
          </a:prstGeom>
        </p:spPr>
      </p:pic>
      <p:pic>
        <p:nvPicPr>
          <p:cNvPr id="8" name="Изображение 7" descr="AO66pkaJ248"/>
          <p:cNvPicPr>
            <a:picLocks noChangeAspect="1"/>
          </p:cNvPicPr>
          <p:nvPr/>
        </p:nvPicPr>
        <p:blipFill>
          <a:blip r:embed="rId4"/>
          <a:srcRect l="-495" t="-186" r="495" b="9896"/>
          <a:stretch>
            <a:fillRect/>
          </a:stretch>
        </p:blipFill>
        <p:spPr>
          <a:xfrm>
            <a:off x="6189345" y="182880"/>
            <a:ext cx="2790190" cy="3360420"/>
          </a:xfrm>
          <a:prstGeom prst="rect">
            <a:avLst/>
          </a:prstGeom>
        </p:spPr>
      </p:pic>
      <p:pic>
        <p:nvPicPr>
          <p:cNvPr id="2" name="Изображение 1" descr="3gF8F2v4Roc"/>
          <p:cNvPicPr>
            <a:picLocks noChangeAspect="1"/>
          </p:cNvPicPr>
          <p:nvPr/>
        </p:nvPicPr>
        <p:blipFill>
          <a:blip r:embed="rId5"/>
          <a:srcRect t="7410" b="21043"/>
          <a:stretch>
            <a:fillRect/>
          </a:stretch>
        </p:blipFill>
        <p:spPr>
          <a:xfrm>
            <a:off x="9288145" y="450215"/>
            <a:ext cx="2807970" cy="2190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PA-图片 10" descr="C:\Users\Administrator\Desktop\图片1.png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21875" r="21875"/>
          <a:stretch>
            <a:fillRect/>
          </a:stretch>
        </p:blipFill>
        <p:spPr>
          <a:xfrm>
            <a:off x="207010" y="281305"/>
            <a:ext cx="12013565" cy="6306185"/>
          </a:xfrm>
          <a:prstGeom prst="rect">
            <a:avLst/>
          </a:prstGeom>
        </p:spPr>
      </p:pic>
      <p:sp>
        <p:nvSpPr>
          <p:cNvPr id="2" name="Текстовое поле 1"/>
          <p:cNvSpPr txBox="1"/>
          <p:nvPr/>
        </p:nvSpPr>
        <p:spPr>
          <a:xfrm>
            <a:off x="1830070" y="2561590"/>
            <a:ext cx="836676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4400" b="1">
                <a:solidFill>
                  <a:srgbClr val="5882E1"/>
                </a:solidFill>
              </a:rPr>
              <a:t>Семейный отдых на природе</a:t>
            </a:r>
            <a:endParaRPr lang="ru-RU" altLang="en-US" sz="4400" b="1">
              <a:solidFill>
                <a:srgbClr val="5882E1"/>
              </a:solidFill>
            </a:endParaRPr>
          </a:p>
        </p:txBody>
      </p:sp>
      <p:pic>
        <p:nvPicPr>
          <p:cNvPr id="3" name="Изображение 2" descr="3gF8F2v4Roc"/>
          <p:cNvPicPr>
            <a:picLocks noChangeAspect="1"/>
          </p:cNvPicPr>
          <p:nvPr/>
        </p:nvPicPr>
        <p:blipFill>
          <a:blip r:embed="rId3"/>
          <a:srcRect t="7410" b="21043"/>
          <a:stretch>
            <a:fillRect/>
          </a:stretch>
        </p:blipFill>
        <p:spPr>
          <a:xfrm>
            <a:off x="297815" y="4312920"/>
            <a:ext cx="2807970" cy="2190750"/>
          </a:xfrm>
          <a:prstGeom prst="rect">
            <a:avLst/>
          </a:prstGeom>
        </p:spPr>
      </p:pic>
      <p:pic>
        <p:nvPicPr>
          <p:cNvPr id="6" name="Изображение 5" descr="3gF8F2v4Roc"/>
          <p:cNvPicPr>
            <a:picLocks noChangeAspect="1"/>
          </p:cNvPicPr>
          <p:nvPr/>
        </p:nvPicPr>
        <p:blipFill>
          <a:blip r:embed="rId3"/>
          <a:srcRect t="7410" b="21043"/>
          <a:stretch>
            <a:fillRect/>
          </a:stretch>
        </p:blipFill>
        <p:spPr>
          <a:xfrm>
            <a:off x="9300210" y="370840"/>
            <a:ext cx="2807970" cy="2190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 descr="buAx0IttVuk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1925" y="909955"/>
            <a:ext cx="3252470" cy="3705225"/>
          </a:xfrm>
          <a:prstGeom prst="rect">
            <a:avLst/>
          </a:prstGeom>
        </p:spPr>
      </p:pic>
      <p:pic>
        <p:nvPicPr>
          <p:cNvPr id="3" name="Изображение 2" descr="PJxpnvFeRt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4880" y="958215"/>
            <a:ext cx="4810760" cy="3608070"/>
          </a:xfrm>
          <a:prstGeom prst="rect">
            <a:avLst/>
          </a:prstGeom>
        </p:spPr>
      </p:pic>
      <p:pic>
        <p:nvPicPr>
          <p:cNvPr id="5" name="Изображение 4" descr="_Ki6wYLxQ5Q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2980" y="890905"/>
            <a:ext cx="3663315" cy="48844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-图片 10" descr="C:\Users\Administrator\Desktop\图片1.png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21875" r="21875"/>
          <a:stretch>
            <a:fillRect/>
          </a:stretch>
        </p:blipFill>
        <p:spPr>
          <a:xfrm>
            <a:off x="289560" y="381000"/>
            <a:ext cx="11612245" cy="6095365"/>
          </a:xfrm>
          <a:prstGeom prst="rect">
            <a:avLst/>
          </a:prstGeom>
        </p:spPr>
      </p:pic>
      <p:sp>
        <p:nvSpPr>
          <p:cNvPr id="3" name="PA-文本框 39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116330" y="2669540"/>
            <a:ext cx="9653905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ctr">
              <a:spcBef>
                <a:spcPct val="0"/>
              </a:spcBef>
              <a:defRPr/>
            </a:pPr>
            <a:r>
              <a:rPr lang="ru-RU" altLang="zh-CN" sz="5400" b="1" dirty="0">
                <a:solidFill>
                  <a:srgbClr val="5882E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Arial" panose="020B0604020202020204" pitchFamily="34" charset="0"/>
              </a:rPr>
              <a:t>Совместные игры с детьми</a:t>
            </a:r>
            <a:endParaRPr lang="ru-RU" altLang="zh-CN" sz="5400" b="1" dirty="0">
              <a:solidFill>
                <a:srgbClr val="5882E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Arial" panose="020B0604020202020204" pitchFamily="34" charset="0"/>
            </a:endParaRPr>
          </a:p>
        </p:txBody>
      </p:sp>
      <p:pic>
        <p:nvPicPr>
          <p:cNvPr id="2" name="Изображение 1" descr="3gF8F2v4Roc"/>
          <p:cNvPicPr>
            <a:picLocks noChangeAspect="1"/>
          </p:cNvPicPr>
          <p:nvPr/>
        </p:nvPicPr>
        <p:blipFill>
          <a:blip r:embed="rId4"/>
          <a:srcRect t="7410" b="21043"/>
          <a:stretch>
            <a:fillRect/>
          </a:stretch>
        </p:blipFill>
        <p:spPr>
          <a:xfrm>
            <a:off x="393065" y="4140835"/>
            <a:ext cx="2807970" cy="2190750"/>
          </a:xfrm>
          <a:prstGeom prst="rect">
            <a:avLst/>
          </a:prstGeom>
        </p:spPr>
      </p:pic>
      <p:pic>
        <p:nvPicPr>
          <p:cNvPr id="4" name="Изображение 3" descr="3gF8F2v4Roc"/>
          <p:cNvPicPr>
            <a:picLocks noChangeAspect="1"/>
          </p:cNvPicPr>
          <p:nvPr/>
        </p:nvPicPr>
        <p:blipFill>
          <a:blip r:embed="rId4"/>
          <a:srcRect t="7410" b="21043"/>
          <a:stretch>
            <a:fillRect/>
          </a:stretch>
        </p:blipFill>
        <p:spPr>
          <a:xfrm>
            <a:off x="8904605" y="536575"/>
            <a:ext cx="2807970" cy="2190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Изображение 4" descr="FhYabp-38T0"/>
          <p:cNvPicPr>
            <a:picLocks noChangeAspect="1"/>
          </p:cNvPicPr>
          <p:nvPr/>
        </p:nvPicPr>
        <p:blipFill>
          <a:blip r:embed="rId1"/>
          <a:srcRect b="9785"/>
          <a:stretch>
            <a:fillRect/>
          </a:stretch>
        </p:blipFill>
        <p:spPr>
          <a:xfrm>
            <a:off x="1318895" y="661035"/>
            <a:ext cx="4043680" cy="5391785"/>
          </a:xfrm>
          <a:prstGeom prst="rect">
            <a:avLst/>
          </a:prstGeom>
        </p:spPr>
      </p:pic>
      <p:pic>
        <p:nvPicPr>
          <p:cNvPr id="2" name="Изображение 1" descr="Bxvs15rAKH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7165" y="1375410"/>
            <a:ext cx="5476240" cy="41071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PA-图片 10" descr="C:\Users\Administrator\Desktop\图片1.png图片1"/>
          <p:cNvPicPr>
            <a:picLocks noChangeAspect="1"/>
          </p:cNvPicPr>
          <p:nvPr>
            <p:ph sz="quarter" idx="13"/>
            <p:custDataLst>
              <p:tags r:id="rId1"/>
            </p:custDataLst>
          </p:nvPr>
        </p:nvPicPr>
        <p:blipFill>
          <a:blip r:embed="rId2"/>
          <a:srcRect l="21875" r="21875"/>
          <a:stretch>
            <a:fillRect/>
          </a:stretch>
        </p:blipFill>
        <p:spPr>
          <a:xfrm>
            <a:off x="243840" y="421640"/>
            <a:ext cx="11385550" cy="6014085"/>
          </a:xfrm>
          <a:prstGeom prst="rect">
            <a:avLst/>
          </a:prstGeom>
        </p:spPr>
      </p:pic>
      <p:sp>
        <p:nvSpPr>
          <p:cNvPr id="7" name="Текстовое поле 6"/>
          <p:cNvSpPr txBox="1"/>
          <p:nvPr/>
        </p:nvSpPr>
        <p:spPr>
          <a:xfrm>
            <a:off x="2707640" y="2771140"/>
            <a:ext cx="715899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4800" b="1">
                <a:solidFill>
                  <a:srgbClr val="5882E1"/>
                </a:solidFill>
              </a:rPr>
              <a:t>Выставки семейных работ</a:t>
            </a:r>
            <a:r>
              <a:rPr lang="ru-RU" altLang="en-US" sz="3600" b="1">
                <a:solidFill>
                  <a:srgbClr val="5882E1"/>
                </a:solidFill>
              </a:rPr>
              <a:t> </a:t>
            </a:r>
            <a:endParaRPr lang="ru-RU" altLang="en-US" sz="3600" b="1">
              <a:solidFill>
                <a:srgbClr val="5882E1"/>
              </a:solidFill>
            </a:endParaRPr>
          </a:p>
        </p:txBody>
      </p:sp>
      <p:pic>
        <p:nvPicPr>
          <p:cNvPr id="3" name="Изображение 2" descr="3gF8F2v4Roc"/>
          <p:cNvPicPr>
            <a:picLocks noChangeAspect="1"/>
          </p:cNvPicPr>
          <p:nvPr/>
        </p:nvPicPr>
        <p:blipFill>
          <a:blip r:embed="rId3"/>
          <a:srcRect t="7410" b="21043"/>
          <a:stretch>
            <a:fillRect/>
          </a:stretch>
        </p:blipFill>
        <p:spPr>
          <a:xfrm>
            <a:off x="441325" y="4083685"/>
            <a:ext cx="2807970" cy="2190750"/>
          </a:xfrm>
          <a:prstGeom prst="rect">
            <a:avLst/>
          </a:prstGeom>
        </p:spPr>
      </p:pic>
      <p:pic>
        <p:nvPicPr>
          <p:cNvPr id="4" name="Изображение 3" descr="3gF8F2v4Roc"/>
          <p:cNvPicPr>
            <a:picLocks noChangeAspect="1"/>
          </p:cNvPicPr>
          <p:nvPr/>
        </p:nvPicPr>
        <p:blipFill>
          <a:blip r:embed="rId3"/>
          <a:srcRect t="7410" b="21043"/>
          <a:stretch>
            <a:fillRect/>
          </a:stretch>
        </p:blipFill>
        <p:spPr>
          <a:xfrm>
            <a:off x="8821420" y="488950"/>
            <a:ext cx="2807970" cy="2190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Замещающее содержимое 2" descr="Y1neeMY_4lg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3094355" y="59055"/>
            <a:ext cx="4099560" cy="3435985"/>
          </a:xfrm>
          <a:prstGeom prst="rect">
            <a:avLst/>
          </a:prstGeom>
        </p:spPr>
      </p:pic>
      <p:pic>
        <p:nvPicPr>
          <p:cNvPr id="4" name="Замещающее содержимое 3" descr="GY3iXyz1KpM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313430" y="3571240"/>
            <a:ext cx="5749290" cy="3234690"/>
          </a:xfrm>
          <a:prstGeom prst="rect">
            <a:avLst/>
          </a:prstGeom>
        </p:spPr>
      </p:pic>
      <p:pic>
        <p:nvPicPr>
          <p:cNvPr id="2" name="Изображение 1" descr="f-c0cc78JUM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5220" y="59055"/>
            <a:ext cx="4587240" cy="3277870"/>
          </a:xfrm>
          <a:prstGeom prst="rect">
            <a:avLst/>
          </a:prstGeom>
        </p:spPr>
      </p:pic>
      <p:pic>
        <p:nvPicPr>
          <p:cNvPr id="5" name="Изображение 4" descr="6f6i3NB42HY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695" y="121285"/>
            <a:ext cx="2586990" cy="34499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PA-图片 10" descr="C:\Users\Administrator\Desktop\图片1.png图片1"/>
          <p:cNvPicPr>
            <a:picLocks noChangeAspect="1"/>
          </p:cNvPicPr>
          <p:nvPr>
            <p:ph sz="quarter" idx="13"/>
            <p:custDataLst>
              <p:tags r:id="rId1"/>
            </p:custDataLst>
          </p:nvPr>
        </p:nvPicPr>
        <p:blipFill>
          <a:blip r:embed="rId2"/>
          <a:srcRect l="21875" r="21875"/>
          <a:stretch>
            <a:fillRect/>
          </a:stretch>
        </p:blipFill>
        <p:spPr>
          <a:xfrm>
            <a:off x="301625" y="421640"/>
            <a:ext cx="11385550" cy="6014085"/>
          </a:xfrm>
          <a:prstGeom prst="rect">
            <a:avLst/>
          </a:prstGeom>
        </p:spPr>
      </p:pic>
      <p:sp>
        <p:nvSpPr>
          <p:cNvPr id="5" name="Текстовое поле 4"/>
          <p:cNvSpPr txBox="1"/>
          <p:nvPr/>
        </p:nvSpPr>
        <p:spPr>
          <a:xfrm>
            <a:off x="2098040" y="2896235"/>
            <a:ext cx="834834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4400" b="1">
                <a:solidFill>
                  <a:srgbClr val="5882E1"/>
                </a:solidFill>
              </a:rPr>
              <a:t>Праздники с родителями</a:t>
            </a:r>
            <a:endParaRPr lang="ru-RU" altLang="en-US" sz="4400" b="1">
              <a:solidFill>
                <a:srgbClr val="5882E1"/>
              </a:solidFill>
            </a:endParaRPr>
          </a:p>
        </p:txBody>
      </p:sp>
      <p:pic>
        <p:nvPicPr>
          <p:cNvPr id="7" name="Изображение 6" descr="3gF8F2v4Roc"/>
          <p:cNvPicPr>
            <a:picLocks noChangeAspect="1"/>
          </p:cNvPicPr>
          <p:nvPr/>
        </p:nvPicPr>
        <p:blipFill>
          <a:blip r:embed="rId3"/>
          <a:srcRect t="7410" b="21043"/>
          <a:stretch>
            <a:fillRect/>
          </a:stretch>
        </p:blipFill>
        <p:spPr>
          <a:xfrm>
            <a:off x="374015" y="4140835"/>
            <a:ext cx="2807970" cy="2190750"/>
          </a:xfrm>
          <a:prstGeom prst="rect">
            <a:avLst/>
          </a:prstGeom>
        </p:spPr>
      </p:pic>
      <p:pic>
        <p:nvPicPr>
          <p:cNvPr id="9" name="Изображение 8" descr="3gF8F2v4Roc"/>
          <p:cNvPicPr>
            <a:picLocks noChangeAspect="1"/>
          </p:cNvPicPr>
          <p:nvPr/>
        </p:nvPicPr>
        <p:blipFill>
          <a:blip r:embed="rId3"/>
          <a:srcRect t="7410" b="21043"/>
          <a:stretch>
            <a:fillRect/>
          </a:stretch>
        </p:blipFill>
        <p:spPr>
          <a:xfrm>
            <a:off x="8818245" y="489585"/>
            <a:ext cx="2807970" cy="2190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Замещающее содержимое 3" descr="sgdgFYg4r-8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66040" y="66040"/>
            <a:ext cx="4261485" cy="3195955"/>
          </a:xfrm>
          <a:prstGeom prst="rect">
            <a:avLst/>
          </a:prstGeom>
        </p:spPr>
      </p:pic>
      <p:pic>
        <p:nvPicPr>
          <p:cNvPr id="5" name="Изображение 4" descr="our_gBlVcn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215" y="3442970"/>
            <a:ext cx="4955540" cy="3304540"/>
          </a:xfrm>
          <a:prstGeom prst="rect">
            <a:avLst/>
          </a:prstGeom>
        </p:spPr>
      </p:pic>
      <p:pic>
        <p:nvPicPr>
          <p:cNvPr id="7" name="Изображение 6" descr="3maiHJU8FQw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9370" y="3533775"/>
            <a:ext cx="4681855" cy="3122295"/>
          </a:xfrm>
          <a:prstGeom prst="rect">
            <a:avLst/>
          </a:prstGeom>
        </p:spPr>
      </p:pic>
      <p:pic>
        <p:nvPicPr>
          <p:cNvPr id="9" name="Замещающее содержимое 8" descr="aL-NcD52JIk"/>
          <p:cNvPicPr>
            <a:picLocks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7629525" y="66675"/>
            <a:ext cx="4500880" cy="3376295"/>
          </a:xfrm>
          <a:prstGeom prst="rect">
            <a:avLst/>
          </a:prstGeom>
        </p:spPr>
      </p:pic>
      <p:pic>
        <p:nvPicPr>
          <p:cNvPr id="13" name="Изображение 12" descr="Wi_-92ehA9Y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5040" y="0"/>
            <a:ext cx="2505710" cy="33407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1" name="文本框 30"/>
          <p:cNvSpPr txBox="1"/>
          <p:nvPr/>
        </p:nvSpPr>
        <p:spPr>
          <a:xfrm>
            <a:off x="1937385" y="2089785"/>
            <a:ext cx="860425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5400" b="1" dirty="0">
                <a:solidFill>
                  <a:srgbClr val="55869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Спасибо за внимание!!!</a:t>
            </a:r>
            <a:endParaRPr lang="ru-RU" altLang="en-US" sz="5400" b="1" dirty="0">
              <a:solidFill>
                <a:srgbClr val="55869F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3" name="Замещающее содержимое 2" descr="Не подтверждено 21519"/>
          <p:cNvPicPr>
            <a:picLocks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695700" y="3229610"/>
            <a:ext cx="4562475" cy="326453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5.xml><?xml version="1.0" encoding="utf-8"?>
<p:tagLst xmlns:p="http://schemas.openxmlformats.org/presentationml/2006/main">
  <p:tag name="PA" val="v5.2.7"/>
</p:tagLst>
</file>

<file path=ppt/tags/tag6.xml><?xml version="1.0" encoding="utf-8"?>
<p:tagLst xmlns:p="http://schemas.openxmlformats.org/presentationml/2006/main">
  <p:tag name="PA" val="v5.2.7"/>
</p:tagLst>
</file>

<file path=ppt/tags/tag7.xml><?xml version="1.0" encoding="utf-8"?>
<p:tagLst xmlns:p="http://schemas.openxmlformats.org/presentationml/2006/main">
  <p:tag name="PA" val="v5.2.7"/>
</p:tagLst>
</file>

<file path=ppt/tags/tag8.xml><?xml version="1.0" encoding="utf-8"?>
<p:tagLst xmlns:p="http://schemas.openxmlformats.org/presentationml/2006/main">
  <p:tag name="PA" val="v5.2.7"/>
</p:tagLst>
</file>

<file path=ppt/tags/tag9.xml><?xml version="1.0" encoding="utf-8"?>
<p:tagLst xmlns:p="http://schemas.openxmlformats.org/presentationml/2006/main">
  <p:tag name="PA" val="v5.2.7"/>
</p:tagLst>
</file>

<file path=ppt/tags/tag10.xml><?xml version="1.0" encoding="utf-8"?>
<p:tagLst xmlns:p="http://schemas.openxmlformats.org/presentationml/2006/main">
  <p:tag name="PA" val="v5.2.7"/>
</p:tagLst>
</file>

<file path=ppt/tags/tag11.xml><?xml version="1.0" encoding="utf-8"?>
<p:tagLst xmlns:p="http://schemas.openxmlformats.org/presentationml/2006/main">
  <p:tag name="PA" val="v5.2.7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3.xml><?xml version="1.0" encoding="utf-8"?>
<p:tagLst xmlns:p="http://schemas.openxmlformats.org/presentationml/2006/main">
  <p:tag name="KSO_WM_DOC_GUID" val="{7d311b73-f9d3-4b91-b6f8-c98d9cfd796f}"/>
</p:tagLst>
</file>

<file path=ppt/theme/theme1.xml><?xml version="1.0" encoding="utf-8"?>
<a:theme xmlns:a="http://schemas.openxmlformats.org/drawingml/2006/main" name="Office 主题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自定义 1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Arial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Arial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Arial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Arial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241</Words>
  <Application>WPS Presentation</Application>
  <PresentationFormat>宽屏</PresentationFormat>
  <Paragraphs>17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1" baseType="lpstr">
      <vt:lpstr>Arial</vt:lpstr>
      <vt:lpstr>SimSun</vt:lpstr>
      <vt:lpstr>Wingdings</vt:lpstr>
      <vt:lpstr>Arial</vt:lpstr>
      <vt:lpstr>Calibri</vt:lpstr>
      <vt:lpstr>Calibri</vt:lpstr>
      <vt:lpstr>Microsoft YaHei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Анна Плющенко</cp:lastModifiedBy>
  <cp:revision>1307</cp:revision>
  <dcterms:created xsi:type="dcterms:W3CDTF">2018-03-01T02:03:00Z</dcterms:created>
  <dcterms:modified xsi:type="dcterms:W3CDTF">2021-10-03T15:59:15Z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1049-11.2.0.10323</vt:lpwstr>
  </property>
  <property fmtid="{D5CDD505-2E9C-101B-9397-08002B2CF9AE}" pid="3" name="KSORubyTemplateID">
    <vt:lpwstr>2</vt:lpwstr>
  </property>
  <property fmtid="{D5CDD505-2E9C-101B-9397-08002B2CF9AE}" pid="4" name="ICV">
    <vt:lpwstr>4BF911143C774DAEBE272207977CF903</vt:lpwstr>
  </property>
</Properties>
</file>