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56" r:id="rId5"/>
    <p:sldId id="265" r:id="rId6"/>
    <p:sldId id="266" r:id="rId7"/>
    <p:sldId id="264" r:id="rId8"/>
    <p:sldId id="260" r:id="rId9"/>
    <p:sldId id="268" r:id="rId10"/>
    <p:sldId id="258" r:id="rId11"/>
    <p:sldId id="269" r:id="rId12"/>
    <p:sldId id="257" r:id="rId13"/>
    <p:sldId id="271" r:id="rId14"/>
    <p:sldId id="272" r:id="rId15"/>
    <p:sldId id="273" r:id="rId16"/>
    <p:sldId id="270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DBA1D-D371-5540-61D2-91A1A69511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6761634-35CA-5254-8DBE-BE3EB8B0E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8B96F53-D1F8-F829-27F0-533A6C960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21DF5D2-F422-BFFD-A426-9607DA1C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5696354-3F97-BAAA-847C-8E749E9C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4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F0346A-F8D8-3081-1707-C37DCEE71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B38E568-5BB3-F058-7E52-EE33C820C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5EC5F6-4974-A0B2-8B74-C2B9E7F6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082104-E73D-6EEF-7654-314F36056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2D5DA99-DF76-ABD2-1626-B4AB0475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02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CD74774-6FCC-D583-4A9C-495A3C92A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1B8251C-61FA-F87C-B867-26C5FD180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02DAE06-BCD0-65BC-DEB0-0AD6CB5FD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1DFC44-D54B-5A06-9F21-7D9FB320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639B87-3C7F-02EC-9B81-03F17E9C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3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D0479-D0A0-5819-0726-CC743D48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3DC0D93-3FD0-EB50-9B19-3BCFA1CAE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2D0EAF-06B6-FFA9-4D4F-E8D268C9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3563DE-8705-24E8-44BB-E9036BDB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4211EBD-058B-D0D1-3F90-94969B129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40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21D164-F56B-BBE2-4BC2-3E4ACE0E8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E94A2A2-F569-C5CB-01E2-700316AEA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492C797-EA1A-DC3D-1CB9-BD6D9AB6A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5A14FC-C1D6-6FD3-8482-79337C110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DA723C0-36D4-45C5-2BA3-3D9D8A6C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4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FF3501-4791-3780-3CED-09825D0E4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0F303B-5B23-9EA4-FB13-7256A3BC9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5D1754-7172-A83E-7301-0E033313B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DB5A202-6BC8-C213-566E-19F6F47BB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9219928-6BA1-76B0-818B-45D8E151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86CD05F-C64E-77FD-A6DE-538E03AE2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08179-779D-BE61-7DB3-3037280C4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6C30E5E-E98A-7859-7B23-C23AEBD87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A3C6511-F3F8-8B67-3F35-0A9EB070D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2CA0284-2B10-B671-7993-6E81CE00BD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CA62D4B-68A0-9499-D056-66D561B94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854EB05-BBF1-C397-E3DD-29B2F0514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C9B359C-81AD-BD8F-C9AB-D4790F0D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7B632DD-149C-1066-8AFA-78C3BFE26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1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E295BE-3852-03C6-D54F-F5D146D36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66EC068-9C5A-D48C-117E-98B85A06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78BB98B-E7BD-2420-512E-9EC46C29C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870277A-F8B3-09A4-3A93-4865652F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50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B3B87CD-FF64-8D9F-59CF-FCD18FC10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002DA8E-FB49-89A2-6152-E2B2D908B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6076BC5-5CF7-A067-7878-3AB365501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52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7BE9A6-147F-2E5E-8836-69124D8FB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E8EA30-88A5-9843-5BE7-CE8346DA3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0F7606D-CA5C-CF1E-8239-7BCC2FA47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EB66CBA-9F4A-D818-080F-8F56B18E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C9B426C-693D-BED6-3129-40779437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A2C78AC-6B38-DA1C-F6D9-E4F38FE6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1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F0EAB5-FDD8-F42A-895D-41A0B3A98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D30AE88-5D7D-0F50-C2F7-DB428C790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C40C61F-E2F1-D504-70D8-DBBD4C6A2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78E685E-FFBF-4A83-8E90-318019D47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3E95B77-4953-7C40-B333-5A8578D7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5A104F-78B2-0994-12C1-5126758E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1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BB1A67-264F-85AE-D3D6-F699AF4BA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F956328-577E-FC2D-2C1A-1EE419876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1F175A-8F02-787C-B3F2-7B3729D16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EEB15-D734-4B42-ACA5-EB3C90ECFCB4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420F483-D0CD-8F00-A43B-9B5727057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A28F011-EA2E-C4AA-D440-C9B0D5163F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7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osmosgid.ru/galaktiki/mlechniy_pu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28CF360-FAD0-1DF8-2C33-DBBDC2815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981767-C15C-E375-9D02-BB89A12215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0391E0F-E255-E08D-AAFA-2F2C6C7BC6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7118E06-511E-E484-77EA-51BB9AAF8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5A873EF-1A72-C706-17D6-0A690DB35BA5}"/>
              </a:ext>
            </a:extLst>
          </p:cNvPr>
          <p:cNvSpPr txBox="1"/>
          <p:nvPr/>
        </p:nvSpPr>
        <p:spPr>
          <a:xfrm>
            <a:off x="530942" y="1503572"/>
            <a:ext cx="11208774" cy="1541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kern="100" dirty="0" err="1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Блицопрос</a:t>
            </a:r>
            <a:r>
              <a:rPr lang="ru-RU" sz="4400" b="1" kern="100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интеллектуальная игра </a:t>
            </a:r>
            <a:r>
              <a:rPr lang="ru-RU" sz="4400" b="1" kern="100" dirty="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«Вселенная </a:t>
            </a:r>
            <a:r>
              <a:rPr lang="ru-RU" sz="4400" b="1" kern="10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Человек»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9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348A8D2-399A-9AFB-2B08-888F10089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A412FE-6E66-8F03-E40D-764E7F9D1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2C64782-EEAA-09F8-F199-6C52DCFA50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C199196-6D1D-588B-07D8-A73449B24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E407158-A9B4-5EDC-2FD0-1F48DFA94B28}"/>
              </a:ext>
            </a:extLst>
          </p:cNvPr>
          <p:cNvSpPr txBox="1"/>
          <p:nvPr/>
        </p:nvSpPr>
        <p:spPr>
          <a:xfrm>
            <a:off x="294968" y="767891"/>
            <a:ext cx="11503741" cy="4386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Представительница какой страны и кто совершила первый полет в космос?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США;</a:t>
            </a: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СССР;</a:t>
            </a: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Россия.</a:t>
            </a:r>
          </a:p>
        </p:txBody>
      </p:sp>
    </p:spTree>
    <p:extLst>
      <p:ext uri="{BB962C8B-B14F-4D97-AF65-F5344CB8AC3E}">
        <p14:creationId xmlns:p14="http://schemas.microsoft.com/office/powerpoint/2010/main" val="22423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25169A7-4E44-602A-6094-3012E5ACD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FA584E-18F1-017D-3A6F-EA708EFDAD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81FA895-94AE-F822-F951-6224AAC24D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9A1B775-405D-A9F5-61AE-2858410B2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6B0E7F8-3DDD-0DE0-0B51-C094274C38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3" t="7861" r="8927" b="20507"/>
          <a:stretch/>
        </p:blipFill>
        <p:spPr>
          <a:xfrm>
            <a:off x="3731342" y="2316163"/>
            <a:ext cx="3667432" cy="44417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3D5EE72-3347-7114-1E48-D527D0E00297}"/>
              </a:ext>
            </a:extLst>
          </p:cNvPr>
          <p:cNvSpPr txBox="1"/>
          <p:nvPr/>
        </p:nvSpPr>
        <p:spPr>
          <a:xfrm>
            <a:off x="344129" y="100114"/>
            <a:ext cx="1123827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Первой в мире женщиной, полетевшей в космос, стала </a:t>
            </a:r>
          </a:p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Валентина </a:t>
            </a:r>
            <a:r>
              <a:rPr lang="ru-RU" sz="4400" b="1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Segoe UI" panose="020B0502040204020203" pitchFamily="34" charset="0"/>
              </a:rPr>
              <a:t>Владимировна </a:t>
            </a:r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Терешкова</a:t>
            </a: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023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BD8BE3C-B44C-C242-5596-9B36C1235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EF918F-77A1-C4CC-FDBB-CEE822330E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597C8EA-D14C-D662-AB4B-38F5C3BFAD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9B79052-12EF-96E2-261A-31D4E855A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11F3C0-F9F2-6A0C-4D60-8B29F3283689}"/>
              </a:ext>
            </a:extLst>
          </p:cNvPr>
          <p:cNvSpPr txBox="1"/>
          <p:nvPr/>
        </p:nvSpPr>
        <p:spPr>
          <a:xfrm>
            <a:off x="240890" y="640724"/>
            <a:ext cx="11710220" cy="5457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Кто из женщин продолжил работу в космическом пространстве вслед за </a:t>
            </a:r>
            <a:endParaRPr lang="ru-RU" sz="4400" b="1" kern="100" dirty="0" smtClean="0">
              <a:solidFill>
                <a:srgbClr val="333333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kern="100" dirty="0" smtClean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</a:t>
            </a:r>
            <a:r>
              <a:rPr lang="ru-RU" sz="4400" b="1" kern="1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Терешковой?</a:t>
            </a: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500"/>
              </a:spcAft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Елена Владимировна Кондакова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spcAft>
                <a:spcPts val="500"/>
              </a:spcAft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Светлана Евгеньевна Савицкая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Елена Олеговна Серова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676501B-2E39-6B6E-23D1-8C36D91A9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4C5989-DDFD-30DC-5C92-ABEE0A1242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6E0EBDA-45AB-D3C5-ACBC-282FCADDC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ACB1D96-1E5D-A435-053F-BB470F714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F3D1344-5CD5-99B7-2DF8-C6A3734606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4" t="3441" r="10430" b="2796"/>
          <a:stretch/>
        </p:blipFill>
        <p:spPr>
          <a:xfrm>
            <a:off x="3885726" y="1785388"/>
            <a:ext cx="4127563" cy="4925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FDBE353-4E48-54CF-65D6-1D833B4E2774}"/>
              </a:ext>
            </a:extLst>
          </p:cNvPr>
          <p:cNvSpPr txBox="1"/>
          <p:nvPr/>
        </p:nvSpPr>
        <p:spPr>
          <a:xfrm>
            <a:off x="491613" y="73963"/>
            <a:ext cx="1143491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Второй женщиной осуществившей космический полет стала </a:t>
            </a:r>
          </a:p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Светлана Евгеньевна Савицкая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05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E3A2220-3E0A-5D53-3290-C2FE37C7C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B009F5-DA41-2380-40BB-376262EF78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450B5AB-3950-918A-1BC8-CE425B26F7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950BBD9-0BC4-9F6C-84DA-2FD24B067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A65C38E-D43A-5CFC-DCD6-C47B9E25DD9D}"/>
              </a:ext>
            </a:extLst>
          </p:cNvPr>
          <p:cNvSpPr txBox="1"/>
          <p:nvPr/>
        </p:nvSpPr>
        <p:spPr>
          <a:xfrm>
            <a:off x="570270" y="320677"/>
            <a:ext cx="1084498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Symbol" panose="05050102010706020507" pitchFamily="18" charset="2"/>
              <a:buChar char=""/>
            </a:pPr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В каком году совершила полет женщина-космонавт Светлана Евгеньевна Савицкая?</a:t>
            </a:r>
          </a:p>
          <a:p>
            <a:pPr lvl="0" algn="ctr"/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1992г</a:t>
            </a: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1984 </a:t>
            </a: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г.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2021 </a:t>
            </a: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г.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3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7882F8B-29E4-1E0B-3EF5-162F53AD8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A15315-71F3-EF06-0C6B-FF9A563F50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9E7B682-AE6F-128B-3F0C-1C4B8BE4F5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9DF6FC5-86E4-17AC-AFC0-6BEEBE543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514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503248-454F-D193-6268-936386867818}"/>
              </a:ext>
            </a:extLst>
          </p:cNvPr>
          <p:cNvSpPr txBox="1"/>
          <p:nvPr/>
        </p:nvSpPr>
        <p:spPr>
          <a:xfrm>
            <a:off x="6096000" y="877962"/>
            <a:ext cx="5594555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ru-RU" sz="4400" b="1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25 июля 1984 года Светлана Савицкая стала первой женщиной-космонавтом, вышедшей в открытый космос</a:t>
            </a:r>
            <a:r>
              <a:rPr lang="ru-RU" sz="44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815B968-00C2-512E-1E5E-95D6B7BE5D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/>
          <a:stretch/>
        </p:blipFill>
        <p:spPr>
          <a:xfrm>
            <a:off x="324463" y="632763"/>
            <a:ext cx="5594555" cy="575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6CE51A5-8D18-1800-D659-BD5484E62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875327-3CD6-07DE-73A2-C3279B8BCB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7F25ECF-D544-8FB5-E4B7-AAE93D1BA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1A33BCB-764B-C85B-80DE-451072BFF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9290BFB-FFB9-F8D3-0BF9-D10AE9CBAB8B}"/>
              </a:ext>
            </a:extLst>
          </p:cNvPr>
          <p:cNvSpPr txBox="1"/>
          <p:nvPr/>
        </p:nvSpPr>
        <p:spPr>
          <a:xfrm>
            <a:off x="511277" y="1349984"/>
            <a:ext cx="1106129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Проводила ремонт и простые монтажные работы;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Испытывала инструменты для ручного труда;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Осваивала космическое пространство, осуществляя свободный полет.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AC22BA2-517F-465C-6872-E560A631B70A}"/>
              </a:ext>
            </a:extLst>
          </p:cNvPr>
          <p:cNvSpPr txBox="1"/>
          <p:nvPr/>
        </p:nvSpPr>
        <p:spPr>
          <a:xfrm>
            <a:off x="776748" y="383458"/>
            <a:ext cx="10795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4000" b="1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Что делала Светлана Савицкая в космосе?</a:t>
            </a:r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863F77E-FBC6-0FB2-F551-47B896EB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7F0D19-E5C5-AA83-C8DB-82EF00305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F71FD5F-E3F4-7391-7F12-92B3373C84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07F8CC0-2D82-6676-AD54-56725913B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0E14E20-4CE1-6855-FEA8-5CB92BEC0662}"/>
              </a:ext>
            </a:extLst>
          </p:cNvPr>
          <p:cNvSpPr txBox="1"/>
          <p:nvPr/>
        </p:nvSpPr>
        <p:spPr>
          <a:xfrm>
            <a:off x="238172" y="321102"/>
            <a:ext cx="687994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spcBef>
                <a:spcPts val="1200"/>
              </a:spcBef>
              <a:spcAft>
                <a:spcPts val="5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Вместе с Владимиром Джанибековым Светлана Савицкая, </a:t>
            </a:r>
            <a:r>
              <a:rPr lang="ru-RU" sz="4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испытывала инструменты для работы с металлами.</a:t>
            </a:r>
            <a:r>
              <a:rPr lang="ru-RU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Это уникальный сварочный аппарат, работающий в невесомости и в  безвоздушном пространстве.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C3A3CFF-F6DA-F818-E2DC-FDE273604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500" y="1406013"/>
            <a:ext cx="4947112" cy="48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863F77E-FBC6-0FB2-F551-47B896EB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07F8CC0-2D82-6676-AD54-56725913B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01002" y="327547"/>
            <a:ext cx="99219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44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Какая дата  связана со Светланой Савицкой в 2024 году?</a:t>
            </a:r>
            <a:endParaRPr lang="ru-RU" sz="4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7797" y="1774097"/>
            <a:ext cx="1105468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44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60 </a:t>
            </a:r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лет полета первой женщины-космонавта;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50 лет с испытаний ручного инструмента в открытом космосе;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40 лет с </a:t>
            </a:r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выхода в  открытый космос </a:t>
            </a:r>
          </a:p>
          <a:p>
            <a:pPr algn="just"/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женщиной-космонавтом Св. Савицкой</a:t>
            </a: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37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863F77E-FBC6-0FB2-F551-47B896EB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07F8CC0-2D82-6676-AD54-56725913B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01002" y="327547"/>
            <a:ext cx="99219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endParaRPr lang="ru-RU" sz="4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7797" y="1774097"/>
            <a:ext cx="110546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endParaRPr lang="ru-RU" sz="4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lc="http://schemas.openxmlformats.org/drawingml/2006/lockedCanvas" xmlns:a16="http://schemas.microsoft.com/office/drawing/2014/main" xmlns="" id="{686E9FEA-48CD-945B-27C1-3A6CB7D20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155" y="1025013"/>
            <a:ext cx="5066731" cy="48079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9114" y="1025013"/>
            <a:ext cx="652704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25 июля 1984 года 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впервые в мире был 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совершен выход в 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открытый космос 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женщиной-космонавтом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Светланой Савицкой</a:t>
            </a:r>
          </a:p>
        </p:txBody>
      </p:sp>
    </p:spTree>
    <p:extLst>
      <p:ext uri="{BB962C8B-B14F-4D97-AF65-F5344CB8AC3E}">
        <p14:creationId xmlns:p14="http://schemas.microsoft.com/office/powerpoint/2010/main" val="1011269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6FC9A87-49EF-02DE-2DB6-6EF5919B7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6E937B-5846-FEFA-CD2A-A60AD2F492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A105590-71A4-A700-EFF5-2BE869C6F4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10913B3-4544-4736-354D-94BF9CAFB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3381AF9-B048-ABDF-76CC-1C44184CD236}"/>
              </a:ext>
            </a:extLst>
          </p:cNvPr>
          <p:cNvSpPr txBox="1"/>
          <p:nvPr/>
        </p:nvSpPr>
        <p:spPr>
          <a:xfrm>
            <a:off x="1408470" y="335909"/>
            <a:ext cx="9144001" cy="3960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Земля, это: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омета;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ланета;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стероид.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1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48C2AB9-73A4-F679-65A2-7C924E2C6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BA9147-ED6E-1705-24B7-F5918F32FD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634ACEA-0263-3AB0-9200-B067012DBA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7561AA9-742F-427A-B630-5683EA306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E178807-AC71-BE03-4F90-4444C968931A}"/>
              </a:ext>
            </a:extLst>
          </p:cNvPr>
          <p:cNvSpPr txBox="1"/>
          <p:nvPr/>
        </p:nvSpPr>
        <p:spPr>
          <a:xfrm>
            <a:off x="838199" y="329029"/>
            <a:ext cx="9144001" cy="1787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Земля, это </a:t>
            </a: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Солнечной системы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E050415-D480-88B1-7C23-66FA52A9B3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" t="13821" r="2309" b="8605"/>
          <a:stretch/>
        </p:blipFill>
        <p:spPr>
          <a:xfrm>
            <a:off x="1684789" y="1946114"/>
            <a:ext cx="8822422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9928D3-AA74-BD22-266F-D9F097ACF4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6679E9C-68E2-7AA8-B6A2-60E6632330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B04B780-D9A0-3DFC-8B17-EBE064D1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4C3CBF2-718E-DDBE-D8EC-3203B0C02C24}"/>
              </a:ext>
            </a:extLst>
          </p:cNvPr>
          <p:cNvSpPr txBox="1"/>
          <p:nvPr/>
        </p:nvSpPr>
        <p:spPr>
          <a:xfrm>
            <a:off x="643467" y="329029"/>
            <a:ext cx="10826044" cy="5277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называется </a:t>
            </a:r>
            <a:r>
              <a:rPr lang="ru-RU" sz="4400" b="1" kern="100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Галактика</a:t>
            </a:r>
            <a:r>
              <a:rPr lang="ru-RU" sz="44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которой находится наша планета Земля?</a:t>
            </a:r>
          </a:p>
          <a:p>
            <a:pPr lvl="0" algn="ctr">
              <a:lnSpc>
                <a:spcPct val="107000"/>
              </a:lnSpc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Андромеда;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Млечный путь;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Водоворот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800" kern="100" dirty="0">
              <a:solidFill>
                <a:srgbClr val="000000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kern="1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2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5356208-0274-1FED-AB64-A993FC002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DB3DE4-458C-C137-C49E-AB95827A6C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C6B01AA-FC27-BB5E-CC53-17D3F4FA47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46524F8-B6A4-A9A2-E469-547612815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D42F227-529F-5ED3-1026-0D01DAFA790C}"/>
              </a:ext>
            </a:extLst>
          </p:cNvPr>
          <p:cNvSpPr txBox="1"/>
          <p:nvPr/>
        </p:nvSpPr>
        <p:spPr>
          <a:xfrm>
            <a:off x="643467" y="329029"/>
            <a:ext cx="10826044" cy="3543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Наша </a:t>
            </a:r>
            <a:r>
              <a:rPr lang="ru-RU" sz="4400" kern="100" smtClean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Галактика 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называется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u="sng" kern="1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0000"/>
                </a:solidFill>
                <a:effectLst>
                  <a:outerShdw blurRad="12700" dist="38100" dir="2700000" algn="tl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Млечный Путь</a:t>
            </a:r>
            <a:r>
              <a:rPr lang="ru-RU" sz="4400" b="1" kern="1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0000"/>
                </a:solidFill>
                <a:effectLst>
                  <a:outerShdw blurRad="12700" dist="38100" dir="2700000" algn="tl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ней относится вся Солнечная система.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ru-RU" sz="4400" kern="1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EFD21FF-4669-8EFB-F3CB-AF69030B4A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644" y="2704709"/>
            <a:ext cx="6974025" cy="392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EEAD90B-21D8-AD3D-56DE-FE5471322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86DE69-4F63-3079-4384-6931164717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7F3B926-3039-0FAB-B243-16F1C0612B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B855661-1E07-048C-6648-9AE524A93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8BF05E8-92CA-268C-F410-9C223062793C}"/>
              </a:ext>
            </a:extLst>
          </p:cNvPr>
          <p:cNvSpPr txBox="1"/>
          <p:nvPr/>
        </p:nvSpPr>
        <p:spPr>
          <a:xfrm>
            <a:off x="587022" y="329029"/>
            <a:ext cx="10961511" cy="3662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 какому созвездию относится Земля?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Кассиопея;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Большая Медведица;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Водолей.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2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7C46541-909C-2C4B-F07C-378092D6F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FD46F1-1B4C-5DE9-F6A3-6F3A5E4ED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D991966-29A5-4311-71B4-12F52BFF77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D588DA1-2D56-F9E1-BCD3-7E8D808A8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97F8543-F933-7456-545F-1EDAC447E937}"/>
              </a:ext>
            </a:extLst>
          </p:cNvPr>
          <p:cNvSpPr txBox="1"/>
          <p:nvPr/>
        </p:nvSpPr>
        <p:spPr>
          <a:xfrm>
            <a:off x="225778" y="204851"/>
            <a:ext cx="11571111" cy="4402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поверхности планеты Земля мы можем наблюдать лишь часть созвездий. Если выбрать точку наблюдения, например, в альфа Центавра, то Земля вместе с центральной звездой будет относиться к созвездию Кассиопея.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96F16F2-C645-FEC6-5B4D-FB4ABEE9E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AD891-612E-8290-72ED-6D245D44D1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3C9D63D-E63C-CF09-C9BC-A11A4BFA4D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BA70D5F-E38B-BAE4-9C0B-CBB81B7A4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1D93E1-B024-A41D-F5D7-ECCE159E5629}"/>
              </a:ext>
            </a:extLst>
          </p:cNvPr>
          <p:cNvSpPr txBox="1"/>
          <p:nvPr/>
        </p:nvSpPr>
        <p:spPr>
          <a:xfrm>
            <a:off x="540774" y="655906"/>
            <a:ext cx="10658168" cy="4402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Представитель какой страны и кто совершил первый полет в космос?</a:t>
            </a:r>
          </a:p>
          <a:p>
            <a:pPr lvl="0" algn="ctr">
              <a:lnSpc>
                <a:spcPct val="107000"/>
              </a:lnSpc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США;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СССР;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06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56D3532-85AB-6B27-8AD2-470597E3B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87364E-6EB1-3923-2FE0-7F788B997E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6E93EA1-B863-C064-D0C1-ABC7C99D4B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201DA8B-3E77-F058-00B2-F1F297F29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391049B-CEFE-8F3A-ED5E-59E3AD63D2DD}"/>
              </a:ext>
            </a:extLst>
          </p:cNvPr>
          <p:cNvSpPr txBox="1"/>
          <p:nvPr/>
        </p:nvSpPr>
        <p:spPr>
          <a:xfrm>
            <a:off x="314632" y="104601"/>
            <a:ext cx="11356258" cy="3060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Первый в мире человек в космосе представитель СССР. Это советский космонавт Юрий Гагарин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E855C4F-246D-5944-260D-204A5154C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884" y="2489982"/>
            <a:ext cx="6599411" cy="412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342</Words>
  <Application>Microsoft Office PowerPoint</Application>
  <PresentationFormat>Широкоэкранный</PresentationFormat>
  <Paragraphs>65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Segoe UI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Пользователь Windows</cp:lastModifiedBy>
  <cp:revision>7</cp:revision>
  <dcterms:created xsi:type="dcterms:W3CDTF">2024-02-17T18:17:02Z</dcterms:created>
  <dcterms:modified xsi:type="dcterms:W3CDTF">2024-02-28T08:05:40Z</dcterms:modified>
</cp:coreProperties>
</file>