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140F95D-B6C5-FBA8-EE4B-0FAF04653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DCEE218-EE42-C9FC-933D-EBB7CC788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4F9E2A3-674E-E034-1D2E-FA3C67441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2885-4FF7-4D7F-9230-6BA234367AAC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8926906-C973-488C-8AA9-C0A1F0F19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458B70E-7A72-5BD3-16D4-B26EEF309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AA5-8534-422F-8010-BE152917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3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186113D-43C0-B4EB-C180-0CD8984D7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0234DFA-0154-A8EA-933A-489D007C26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C1DB06F-CBF0-C3E8-B19F-94BB682AC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2885-4FF7-4D7F-9230-6BA234367AAC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311716A-479A-811C-3B2C-AEA4025A9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2C9F0DB-AE4A-2105-2A59-14DA6BF9E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AA5-8534-422F-8010-BE152917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386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2891F400-E08D-AF70-8D00-3AA93B4E2D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FDE5968-8996-58A8-C906-5716BB7F7B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1C64725-61AF-31B5-AEF3-B195075B5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2885-4FF7-4D7F-9230-6BA234367AAC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91F34B3-A11C-90A1-00E4-AE53D607A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8BCD0F-1173-3BD2-3384-4375F1E03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AA5-8534-422F-8010-BE152917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444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6E4AAC4-05DF-58FA-E1EA-EFF5C3F02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A5297C3-20A7-7005-34E2-92D9A32CCD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213E62E-8025-D9AF-B4B0-3402FB2A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2885-4FF7-4D7F-9230-6BA234367AAC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D8935E8-33B8-B951-99BD-D4452B42B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477080B-D623-0C9C-B1AA-89BBE5AC2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AA5-8534-422F-8010-BE152917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719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215749A-E36B-651B-CD72-0CDD97151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BF9D124-CB6D-7C2A-3253-34BDC536B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F02F0BF-CE23-6C9F-C48F-9497E17F4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2885-4FF7-4D7F-9230-6BA234367AAC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C66E525-9789-FCD3-767C-EACEADBEE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7693D8E-1F97-8AB2-D660-17EF80C34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AA5-8534-422F-8010-BE152917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77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6406EAF-B600-CFD4-CC04-D05342FFD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3313810-B1F9-7876-29EF-3FCEDE2576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4651CE0-A679-FEE8-FB22-196430F7F5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DC2B4DB-2A6C-868D-7CFF-9FE4B94EB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2885-4FF7-4D7F-9230-6BA234367AAC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91F7EB8-8BD2-2135-CE80-1E1391370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C0633BC-1832-9E9E-2442-3B85FBB7C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AA5-8534-422F-8010-BE152917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652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345C44E-8C9E-EBA3-3F3B-D182649EF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76FB314-5BE2-FA03-0D77-D2186C584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A673F42-12C0-4F52-4AA3-8F3C61246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FE73770-DE0D-0E57-C71C-156F358A27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4444F078-4C98-30E3-1FB1-559FF507C3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F36DCB2-DB74-9F70-FE2A-32294CD29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2885-4FF7-4D7F-9230-6BA234367AAC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5E2D8F00-39F6-4855-0D5C-A28E62F10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8D071B0-EDDB-9ABC-4D3C-4C0F6DE6C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AA5-8534-422F-8010-BE152917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49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12CF77E-0176-4598-C612-2C027A445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79DAF91-26A2-9710-9D43-FE4E70EBE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2885-4FF7-4D7F-9230-6BA234367AAC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4D37A45-CC6A-B9D9-340D-642036683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A6F229F-FAA2-C044-0BB5-FB49AB1B7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AA5-8534-422F-8010-BE152917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134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B256746-2FEF-D271-2EBA-1ABFDBE6C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2885-4FF7-4D7F-9230-6BA234367AAC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5B81BE0B-B842-61D6-23F6-DDA041CA2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DA149F5-C486-9A70-130A-86B18096F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AA5-8534-422F-8010-BE152917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649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3913C07-10CA-4CDC-9A7B-FEBCB6DD0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16D3309-D5A5-DDA2-84B8-FD15500DA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899B57B-CBE9-70FE-A5F4-52506222AB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C3F99CE-312E-CDCE-9513-06E0B9C66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2885-4FF7-4D7F-9230-6BA234367AAC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69C5135-D3EA-3E36-C849-E91B58DAE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E9BE059-1363-8C7A-35CB-AF9E97059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AA5-8534-422F-8010-BE152917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32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8CBBA60-266B-57B8-4DBE-F0F941D58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2A2CB020-1A26-E868-EB12-8F1016EF0D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9676225-9BA4-FCD4-5276-627D71BC21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9E69B83-AA5D-134E-6E9F-E92375440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2885-4FF7-4D7F-9230-6BA234367AAC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B048FE9-41FD-D12D-E6EC-F63A171B8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D4D409E-79CF-9951-C552-7C2A30860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AA5-8534-422F-8010-BE152917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47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354031F-E412-D7BE-A83C-E28D3788F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2315A8C-5DBF-9A8A-918F-9850A1C348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311F601-9D03-7A22-349F-1E5495E5CC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52885-4FF7-4D7F-9230-6BA234367AAC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C245862-8F31-45BC-A87F-A629D67B2A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149C1E1-26DE-084B-B373-ACA5D5AFE0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92AA5-8534-422F-8010-BE152917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403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E97F55F4-EE46-2E1B-50FE-8873154420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7355"/>
            <a:ext cx="12192000" cy="84114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F10F659-ACF4-6C2D-AD11-D8F8308CD2F6}"/>
              </a:ext>
            </a:extLst>
          </p:cNvPr>
          <p:cNvSpPr txBox="1"/>
          <p:nvPr/>
        </p:nvSpPr>
        <p:spPr>
          <a:xfrm>
            <a:off x="2084439" y="619432"/>
            <a:ext cx="85049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Cambria" panose="02040503050406030204" pitchFamily="18" charset="0"/>
                <a:ea typeface="Cambria" panose="02040503050406030204" pitchFamily="18" charset="0"/>
              </a:rPr>
              <a:t>Послание в будущее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88A2D48-B769-0E01-A3DD-41B63B85EC45}"/>
              </a:ext>
            </a:extLst>
          </p:cNvPr>
          <p:cNvSpPr txBox="1"/>
          <p:nvPr/>
        </p:nvSpPr>
        <p:spPr>
          <a:xfrm>
            <a:off x="2546554" y="1305342"/>
            <a:ext cx="88195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400" i="1" dirty="0">
                <a:solidFill>
                  <a:srgbClr val="FF0000"/>
                </a:solidFill>
              </a:rPr>
              <a:t>Расскажите о себе, молодежи 2024 года, отвечая на вопрос: «Кто мы, авторы послания?» в 1-2 предложениях 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400" i="1" dirty="0">
                <a:solidFill>
                  <a:srgbClr val="FF0000"/>
                </a:solidFill>
              </a:rPr>
              <a:t>Оформите </a:t>
            </a:r>
            <a:r>
              <a:rPr lang="ru-RU" sz="4400" i="1" dirty="0" smtClean="0">
                <a:solidFill>
                  <a:srgbClr val="FF0000"/>
                </a:solidFill>
              </a:rPr>
              <a:t>страницу, согласованную </a:t>
            </a:r>
            <a:r>
              <a:rPr lang="ru-RU" sz="4400" i="1" dirty="0">
                <a:solidFill>
                  <a:srgbClr val="FF0000"/>
                </a:solidFill>
              </a:rPr>
              <a:t>с содержанием текста</a:t>
            </a:r>
          </a:p>
        </p:txBody>
      </p:sp>
    </p:spTree>
    <p:extLst>
      <p:ext uri="{BB962C8B-B14F-4D97-AF65-F5344CB8AC3E}">
        <p14:creationId xmlns:p14="http://schemas.microsoft.com/office/powerpoint/2010/main" val="822597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C2C7DC56-212A-0D29-B8EE-C1936B9029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BF48444E-B88D-0C50-C772-18EFBEA9C8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7355"/>
            <a:ext cx="12192000" cy="84114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E2B570CF-DA36-8BBB-B1CF-0EC06CBD4ADC}"/>
              </a:ext>
            </a:extLst>
          </p:cNvPr>
          <p:cNvSpPr txBox="1"/>
          <p:nvPr/>
        </p:nvSpPr>
        <p:spPr>
          <a:xfrm>
            <a:off x="201561" y="0"/>
            <a:ext cx="117888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Cambria" panose="02040503050406030204" pitchFamily="18" charset="0"/>
                <a:ea typeface="Cambria" panose="02040503050406030204" pitchFamily="18" charset="0"/>
              </a:rPr>
              <a:t>Россия - страна космических возможностей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6EAD1D0-4614-4BA4-5ACE-D321C8BB559D}"/>
              </a:ext>
            </a:extLst>
          </p:cNvPr>
          <p:cNvSpPr txBox="1"/>
          <p:nvPr/>
        </p:nvSpPr>
        <p:spPr>
          <a:xfrm>
            <a:off x="1666567" y="1619974"/>
            <a:ext cx="1032387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400" i="1" dirty="0">
                <a:solidFill>
                  <a:srgbClr val="FF0000"/>
                </a:solidFill>
              </a:rPr>
              <a:t>Расскажите в 1-2 предложениях о своей стране и ее стремлениях занять 1 место в освоении космического пространства.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400" i="1" dirty="0">
                <a:solidFill>
                  <a:srgbClr val="FF0000"/>
                </a:solidFill>
              </a:rPr>
              <a:t>Оформите страницу </a:t>
            </a:r>
            <a:r>
              <a:rPr lang="ru-RU" sz="4400" i="1" dirty="0" smtClean="0">
                <a:solidFill>
                  <a:srgbClr val="FF0000"/>
                </a:solidFill>
              </a:rPr>
              <a:t>согласованную </a:t>
            </a:r>
            <a:r>
              <a:rPr lang="ru-RU" sz="4400" i="1" dirty="0">
                <a:solidFill>
                  <a:srgbClr val="FF0000"/>
                </a:solidFill>
              </a:rPr>
              <a:t>с содержанием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6633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D9A845D2-2147-25C0-839B-2BF21CF2EF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189C8281-C858-9BF5-A2CB-5601D9A07D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7355"/>
            <a:ext cx="12192000" cy="84114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861BFC4-4A10-F295-85C1-F58F144C01ED}"/>
              </a:ext>
            </a:extLst>
          </p:cNvPr>
          <p:cNvSpPr txBox="1"/>
          <p:nvPr/>
        </p:nvSpPr>
        <p:spPr>
          <a:xfrm>
            <a:off x="201561" y="0"/>
            <a:ext cx="117888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Cambria" panose="02040503050406030204" pitchFamily="18" charset="0"/>
                <a:ea typeface="Cambria" panose="02040503050406030204" pitchFamily="18" charset="0"/>
              </a:rPr>
              <a:t>Россия - страна космических возможностей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4FEE7D1-A903-90E6-5BDA-CCD3EB891095}"/>
              </a:ext>
            </a:extLst>
          </p:cNvPr>
          <p:cNvSpPr txBox="1"/>
          <p:nvPr/>
        </p:nvSpPr>
        <p:spPr>
          <a:xfrm>
            <a:off x="1666567" y="1619974"/>
            <a:ext cx="1032387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400" i="1" dirty="0">
                <a:solidFill>
                  <a:srgbClr val="FF0000"/>
                </a:solidFill>
              </a:rPr>
              <a:t>Расскажите в 1-2 предложениях о том, что наша страна готова принять гостей с других планет.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400" i="1" dirty="0">
                <a:solidFill>
                  <a:srgbClr val="FF0000"/>
                </a:solidFill>
              </a:rPr>
              <a:t>Оформите </a:t>
            </a:r>
            <a:r>
              <a:rPr lang="ru-RU" sz="4400" i="1" dirty="0" smtClean="0">
                <a:solidFill>
                  <a:srgbClr val="FF0000"/>
                </a:solidFill>
              </a:rPr>
              <a:t>страницу, согласованную </a:t>
            </a:r>
            <a:r>
              <a:rPr lang="ru-RU" sz="4400" i="1" dirty="0">
                <a:solidFill>
                  <a:srgbClr val="FF0000"/>
                </a:solidFill>
              </a:rPr>
              <a:t>с содержанием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90601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FC504B56-5863-3B7B-0B58-421EA2F64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208D4184-666A-7962-DAC9-3E517F8DBB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7355"/>
            <a:ext cx="12192000" cy="84114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0CD0071C-152E-B793-4100-F281FA2EA84D}"/>
              </a:ext>
            </a:extLst>
          </p:cNvPr>
          <p:cNvSpPr txBox="1"/>
          <p:nvPr/>
        </p:nvSpPr>
        <p:spPr>
          <a:xfrm>
            <a:off x="201561" y="0"/>
            <a:ext cx="117888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Cambria" panose="02040503050406030204" pitchFamily="18" charset="0"/>
                <a:ea typeface="Cambria" panose="02040503050406030204" pitchFamily="18" charset="0"/>
              </a:rPr>
              <a:t>Россия - страна космических возможностей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B4564613-12EF-A963-9F06-F2BBF39E9D39}"/>
              </a:ext>
            </a:extLst>
          </p:cNvPr>
          <p:cNvSpPr txBox="1"/>
          <p:nvPr/>
        </p:nvSpPr>
        <p:spPr>
          <a:xfrm>
            <a:off x="1666567" y="1619974"/>
            <a:ext cx="1032387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400" i="1" dirty="0">
                <a:solidFill>
                  <a:srgbClr val="FF0000"/>
                </a:solidFill>
              </a:rPr>
              <a:t>Расскажите в 1-2 предложениях о результате встречи россиян с гостями  с других планет.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400" i="1" dirty="0">
                <a:solidFill>
                  <a:srgbClr val="FF0000"/>
                </a:solidFill>
              </a:rPr>
              <a:t>Оформите </a:t>
            </a:r>
            <a:r>
              <a:rPr lang="ru-RU" sz="4400" i="1" dirty="0" smtClean="0">
                <a:solidFill>
                  <a:srgbClr val="FF0000"/>
                </a:solidFill>
              </a:rPr>
              <a:t>страницу, согласованную </a:t>
            </a:r>
            <a:r>
              <a:rPr lang="ru-RU" sz="4400" i="1" dirty="0">
                <a:solidFill>
                  <a:srgbClr val="FF0000"/>
                </a:solidFill>
              </a:rPr>
              <a:t>с содержанием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04463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4E1AF0CB-0A78-A95D-5A65-3EF9D46053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DEECE99E-5FF0-393D-A2B0-68B773154F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7355"/>
            <a:ext cx="12192000" cy="84114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9826470-AE55-D112-D8B1-2D55EEAA07CF}"/>
              </a:ext>
            </a:extLst>
          </p:cNvPr>
          <p:cNvSpPr txBox="1"/>
          <p:nvPr/>
        </p:nvSpPr>
        <p:spPr>
          <a:xfrm>
            <a:off x="201562" y="-19665"/>
            <a:ext cx="117888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smtClean="0">
                <a:latin typeface="Cambria" panose="02040503050406030204" pitchFamily="18" charset="0"/>
                <a:ea typeface="Cambria" panose="02040503050406030204" pitchFamily="18" charset="0"/>
              </a:rPr>
              <a:t>Мы </a:t>
            </a:r>
            <a:r>
              <a:rPr lang="ru-RU" sz="4400" b="1" dirty="0">
                <a:latin typeface="Cambria" panose="02040503050406030204" pitchFamily="18" charset="0"/>
                <a:ea typeface="Cambria" panose="02040503050406030204" pitchFamily="18" charset="0"/>
              </a:rPr>
              <a:t>представители России - страны больших космических возможностей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AF1285C-FD4A-330D-97E9-04F2AE1054CC}"/>
              </a:ext>
            </a:extLst>
          </p:cNvPr>
          <p:cNvSpPr txBox="1"/>
          <p:nvPr/>
        </p:nvSpPr>
        <p:spPr>
          <a:xfrm>
            <a:off x="471948" y="1266013"/>
            <a:ext cx="1151849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>
                <a:solidFill>
                  <a:srgbClr val="C00000"/>
                </a:solidFill>
              </a:rPr>
              <a:t>Расскажите в 1-2 предложениях о будущем вкладе молодежи </a:t>
            </a:r>
            <a:r>
              <a:rPr lang="ru-RU" sz="4400" i="1" dirty="0">
                <a:solidFill>
                  <a:srgbClr val="FF0000"/>
                </a:solidFill>
              </a:rPr>
              <a:t>:</a:t>
            </a:r>
          </a:p>
          <a:p>
            <a:r>
              <a:rPr lang="ru-RU" sz="4400" i="1" dirty="0">
                <a:solidFill>
                  <a:srgbClr val="FF0000"/>
                </a:solidFill>
              </a:rPr>
              <a:t>1 вариант: в продолжении дела великой женщины-космонавта С.Е. </a:t>
            </a:r>
            <a:r>
              <a:rPr lang="ru-RU" sz="4400" i="1" dirty="0" smtClean="0">
                <a:solidFill>
                  <a:srgbClr val="FF0000"/>
                </a:solidFill>
              </a:rPr>
              <a:t>Савицкой</a:t>
            </a:r>
            <a:r>
              <a:rPr lang="ru-RU" sz="4400" i="1" dirty="0">
                <a:solidFill>
                  <a:srgbClr val="FF0000"/>
                </a:solidFill>
              </a:rPr>
              <a:t>;</a:t>
            </a:r>
          </a:p>
          <a:p>
            <a:r>
              <a:rPr lang="ru-RU" sz="4400" i="1" dirty="0">
                <a:solidFill>
                  <a:srgbClr val="FF0000"/>
                </a:solidFill>
              </a:rPr>
              <a:t>2 вариант: в освоение космического пространства женщинами-космонавтами.</a:t>
            </a:r>
          </a:p>
          <a:p>
            <a:pPr algn="ctr"/>
            <a:r>
              <a:rPr lang="ru-RU" sz="4400" i="1" dirty="0">
                <a:solidFill>
                  <a:srgbClr val="C00000"/>
                </a:solidFill>
              </a:rPr>
              <a:t>Оформите </a:t>
            </a:r>
            <a:r>
              <a:rPr lang="ru-RU" sz="4400" i="1" dirty="0" smtClean="0">
                <a:solidFill>
                  <a:srgbClr val="C00000"/>
                </a:solidFill>
              </a:rPr>
              <a:t>страницу, согласованную </a:t>
            </a:r>
            <a:r>
              <a:rPr lang="ru-RU" sz="4400" i="1" dirty="0">
                <a:solidFill>
                  <a:srgbClr val="C00000"/>
                </a:solidFill>
              </a:rPr>
              <a:t>с содержанием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587828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162</Words>
  <Application>Microsoft Office PowerPoint</Application>
  <PresentationFormat>Широкоэкранный</PresentationFormat>
  <Paragraphs>17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MSI</dc:creator>
  <cp:lastModifiedBy>Пользователь Windows</cp:lastModifiedBy>
  <cp:revision>4</cp:revision>
  <dcterms:created xsi:type="dcterms:W3CDTF">2024-02-18T09:33:35Z</dcterms:created>
  <dcterms:modified xsi:type="dcterms:W3CDTF">2024-02-27T13:02:20Z</dcterms:modified>
</cp:coreProperties>
</file>