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BD396-56F5-4CD9-AC62-7E05FB2CB455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65655-E700-4D30-8235-81E07D0E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4270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BD396-56F5-4CD9-AC62-7E05FB2CB455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65655-E700-4D30-8235-81E07D0E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7257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BD396-56F5-4CD9-AC62-7E05FB2CB455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65655-E700-4D30-8235-81E07D0E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3522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BD396-56F5-4CD9-AC62-7E05FB2CB455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65655-E700-4D30-8235-81E07D0E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1894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BD396-56F5-4CD9-AC62-7E05FB2CB455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65655-E700-4D30-8235-81E07D0E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9844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BD396-56F5-4CD9-AC62-7E05FB2CB455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65655-E700-4D30-8235-81E07D0E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1502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BD396-56F5-4CD9-AC62-7E05FB2CB455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65655-E700-4D30-8235-81E07D0E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456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BD396-56F5-4CD9-AC62-7E05FB2CB455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65655-E700-4D30-8235-81E07D0E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842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BD396-56F5-4CD9-AC62-7E05FB2CB455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65655-E700-4D30-8235-81E07D0E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498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BD396-56F5-4CD9-AC62-7E05FB2CB455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65655-E700-4D30-8235-81E07D0E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0644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BD396-56F5-4CD9-AC62-7E05FB2CB455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65655-E700-4D30-8235-81E07D0E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7220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BD396-56F5-4CD9-AC62-7E05FB2CB455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B65655-E700-4D30-8235-81E07D0E2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3315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88640"/>
            <a:ext cx="7772400" cy="1470025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rgbClr val="0070C0"/>
                </a:solidFill>
              </a:rPr>
              <a:t>Муниципальное бюджетное дошкольное образовательное учреждение детский сад № 31 «Солнышко» станицы Березанской муниципального образования </a:t>
            </a:r>
            <a:r>
              <a:rPr lang="ru-RU" sz="2000" dirty="0" err="1">
                <a:solidFill>
                  <a:srgbClr val="0070C0"/>
                </a:solidFill>
              </a:rPr>
              <a:t>Выселковский</a:t>
            </a:r>
            <a:r>
              <a:rPr lang="ru-RU" sz="2000" dirty="0">
                <a:solidFill>
                  <a:srgbClr val="0070C0"/>
                </a:solidFill>
              </a:rPr>
              <a:t> район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2204864"/>
            <a:ext cx="4032448" cy="432048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7030A0"/>
                </a:solidFill>
              </a:rPr>
              <a:t>«Формирование базовых ценностей через просмотр мультфильмов»</a:t>
            </a:r>
            <a:endParaRPr lang="ru-RU" sz="4000" dirty="0">
              <a:solidFill>
                <a:srgbClr val="7030A0"/>
              </a:solidFill>
            </a:endParaRPr>
          </a:p>
        </p:txBody>
      </p:sp>
      <p:pic>
        <p:nvPicPr>
          <p:cNvPr id="2053" name="Picture 5" descr="D:\МУЛЬТИКЛУБ\Лейбл МУЛЬТИКЛУБ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412776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47872" y="4149080"/>
            <a:ext cx="25922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solidFill>
                  <a:srgbClr val="FF0000"/>
                </a:solidFill>
              </a:rPr>
              <a:t>Подготовила воспитатель средней группы комбинированной направленности</a:t>
            </a:r>
          </a:p>
          <a:p>
            <a:pPr algn="r"/>
            <a:r>
              <a:rPr lang="ru-RU" dirty="0" smtClean="0">
                <a:solidFill>
                  <a:srgbClr val="FF0000"/>
                </a:solidFill>
              </a:rPr>
              <a:t>Богачева Аллина Владимировна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298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1760" y="764704"/>
            <a:ext cx="51845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7030A0"/>
                </a:solidFill>
              </a:rPr>
              <a:t>Задачи МУЛЬТИКЛУБА:</a:t>
            </a:r>
            <a:endParaRPr lang="ru-RU" sz="4400" b="1" dirty="0">
              <a:solidFill>
                <a:srgbClr val="7030A0"/>
              </a:solidFill>
            </a:endParaRPr>
          </a:p>
        </p:txBody>
      </p:sp>
      <p:pic>
        <p:nvPicPr>
          <p:cNvPr id="4" name="Picture 5" descr="D:\МУЛЬТИКЛУБ\Лейбл МУЛЬТИКЛУБ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83062"/>
            <a:ext cx="172819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43608" y="2708920"/>
            <a:ext cx="71287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dirty="0" smtClean="0"/>
              <a:t>- Воспитывать </a:t>
            </a:r>
            <a:r>
              <a:rPr lang="ru-RU" sz="2400" dirty="0"/>
              <a:t>духовно-нравственные качества и базовые ценности.</a:t>
            </a:r>
          </a:p>
          <a:p>
            <a:pPr lvl="0"/>
            <a:r>
              <a:rPr lang="ru-RU" sz="2400" dirty="0" smtClean="0"/>
              <a:t>- Развивать </a:t>
            </a:r>
            <a:r>
              <a:rPr lang="ru-RU" sz="2400" dirty="0"/>
              <a:t>способность понимать эмоциональное состояние героев мультфильма.</a:t>
            </a:r>
          </a:p>
          <a:p>
            <a:pPr lvl="0"/>
            <a:r>
              <a:rPr lang="ru-RU" sz="2400" dirty="0"/>
              <a:t> </a:t>
            </a:r>
            <a:r>
              <a:rPr lang="ru-RU" sz="2400" dirty="0" smtClean="0"/>
              <a:t>- Способствовать </a:t>
            </a:r>
            <a:r>
              <a:rPr lang="ru-RU" sz="2400" dirty="0"/>
              <a:t>полноценному развитию личности ребенка, через самовыражение и творчество.</a:t>
            </a:r>
          </a:p>
          <a:p>
            <a:pPr lvl="0"/>
            <a:r>
              <a:rPr lang="ru-RU" sz="2400" dirty="0" smtClean="0"/>
              <a:t>- Повышать </a:t>
            </a:r>
            <a:r>
              <a:rPr lang="ru-RU" sz="2400" dirty="0"/>
              <a:t>родительскую компетентность в воспитании ребенка.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76375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548680"/>
            <a:ext cx="72728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Открытый показ мультфильма</a:t>
            </a:r>
          </a:p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 «Три Кота»</a:t>
            </a:r>
            <a:endParaRPr lang="ru-RU" sz="3200" b="1" dirty="0">
              <a:solidFill>
                <a:srgbClr val="0070C0"/>
              </a:solidFill>
            </a:endParaRPr>
          </a:p>
        </p:txBody>
      </p:sp>
      <p:pic>
        <p:nvPicPr>
          <p:cNvPr id="3" name="Picture 5" descr="D:\МУЛЬТИКЛУБ\Лейбл МУЛЬТИКЛУБ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509120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SER\Desktop\аллина\17049243224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784" y="1700808"/>
            <a:ext cx="3240360" cy="243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SER\Desktop\аллина\170492432245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6312" y="1700808"/>
            <a:ext cx="3238930" cy="2429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SER\Desktop\аллина\170492432244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770" y="3501008"/>
            <a:ext cx="2243083" cy="2990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3028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7584" y="620688"/>
            <a:ext cx="72728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Открытый показ мультфильма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 «Крошка Енот»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4" name="Picture 5" descr="D:\МУЛЬТИКЛУБ\Лейбл МУЛЬТИКЛУБ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509120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SER\Desktop\аллина\17049243225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383" y="1796638"/>
            <a:ext cx="3628103" cy="2721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SER\Desktop\аллина\170492432247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96639"/>
            <a:ext cx="3674504" cy="2755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7231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404664"/>
            <a:ext cx="7272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Игра «Крестики – нолики» для закрепления просмотренного мультфильма «Простоквашино»</a:t>
            </a:r>
            <a:endParaRPr lang="ru-RU" sz="2400" b="1" dirty="0">
              <a:solidFill>
                <a:srgbClr val="7030A0"/>
              </a:solidFill>
            </a:endParaRPr>
          </a:p>
        </p:txBody>
      </p:sp>
      <p:pic>
        <p:nvPicPr>
          <p:cNvPr id="3" name="Picture 5" descr="D:\МУЛЬТИКЛУБ\Лейбл МУЛЬТИКЛУБ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509120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ASER\Desktop\аллина\17049243228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861048"/>
            <a:ext cx="3376547" cy="2532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SER\Desktop\аллина\170492432287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99658" y="1484784"/>
            <a:ext cx="2608461" cy="1956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ASER\Desktop\аллина\170492432285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405" y="1235661"/>
            <a:ext cx="3528392" cy="2646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ASER\Desktop\аллина\170492432289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143091"/>
            <a:ext cx="2570932" cy="1446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5814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620688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</a:rPr>
              <a:t>Просмотр и обсуждение мультфильма «Мешок </a:t>
            </a:r>
            <a:r>
              <a:rPr lang="ru-RU" sz="2800" b="1" dirty="0" smtClean="0">
                <a:solidFill>
                  <a:srgbClr val="00B0F0"/>
                </a:solidFill>
              </a:rPr>
              <a:t> яблок»</a:t>
            </a:r>
            <a:endParaRPr lang="ru-RU" sz="2800" b="1" dirty="0">
              <a:solidFill>
                <a:srgbClr val="00B0F0"/>
              </a:solidFill>
            </a:endParaRPr>
          </a:p>
        </p:txBody>
      </p:sp>
      <p:pic>
        <p:nvPicPr>
          <p:cNvPr id="3" name="Picture 5" descr="D:\МУЛЬТИКЛУБ\Лейбл МУЛЬТИКЛУБ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509120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ASER\Desktop\аллина\17049243226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81878"/>
            <a:ext cx="3384377" cy="2538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290" y="1574795"/>
            <a:ext cx="3295915" cy="2471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645024"/>
            <a:ext cx="3271912" cy="2453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44764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764704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Азбука дружбы народов со </a:t>
            </a:r>
            <a:r>
              <a:rPr lang="ru-RU" sz="2400" b="1" dirty="0" err="1" smtClean="0">
                <a:solidFill>
                  <a:srgbClr val="FF0000"/>
                </a:solidFill>
              </a:rPr>
              <a:t>смешариками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3" name="Picture 5" descr="D:\МУЛЬТИКЛУБ\Лейбл МУЛЬТИКЛУБ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365104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ASER\Desktop\аллина\17049243227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1700808"/>
            <a:ext cx="3552395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ASER\Desktop\аллина\170492432274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881" y="1700808"/>
            <a:ext cx="355239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18596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692696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Постановка «Сказка о рыбаке и рыбки» </a:t>
            </a:r>
            <a:endParaRPr lang="ru-RU" sz="3200" b="1" dirty="0">
              <a:solidFill>
                <a:srgbClr val="7030A0"/>
              </a:solidFill>
            </a:endParaRPr>
          </a:p>
        </p:txBody>
      </p:sp>
      <p:pic>
        <p:nvPicPr>
          <p:cNvPr id="3" name="Picture 5" descr="D:\МУЛЬТИКЛУБ\Лейбл МУЛЬТИКЛУБ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509120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ASER\Desktop\аллина\170492432268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56792"/>
            <a:ext cx="3291012" cy="2463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ASER\Desktop\аллина\170492432269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104" y="1585224"/>
            <a:ext cx="3509995" cy="2627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43580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:\МУЛЬТИКЛУБ\Лейбл МУЛЬТИКЛУБ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509120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91680" y="769654"/>
            <a:ext cx="59046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«</a:t>
            </a:r>
            <a:r>
              <a:rPr lang="ru-RU" sz="5400" b="1" dirty="0" smtClean="0">
                <a:solidFill>
                  <a:srgbClr val="0070C0"/>
                </a:solidFill>
              </a:rPr>
              <a:t>Д</a:t>
            </a:r>
            <a:r>
              <a:rPr lang="ru-RU" sz="3600" b="1" dirty="0" smtClean="0">
                <a:solidFill>
                  <a:srgbClr val="0070C0"/>
                </a:solidFill>
              </a:rPr>
              <a:t>омашний просмотр»</a:t>
            </a:r>
            <a:endParaRPr lang="ru-RU" sz="3600" b="1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92984"/>
            <a:ext cx="3384376" cy="30321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692984"/>
            <a:ext cx="3024336" cy="3104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5595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:\МУЛЬТИКЛУБ\Лейбл МУЛЬТИКЛУБ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293096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03648" y="1844824"/>
            <a:ext cx="59766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70C0"/>
                </a:solidFill>
              </a:rPr>
              <a:t>Благодарю </a:t>
            </a:r>
          </a:p>
          <a:p>
            <a:pPr algn="ctr"/>
            <a:r>
              <a:rPr lang="ru-RU" sz="4400" b="1" dirty="0" smtClean="0">
                <a:solidFill>
                  <a:srgbClr val="0070C0"/>
                </a:solidFill>
              </a:rPr>
              <a:t>За</a:t>
            </a:r>
          </a:p>
          <a:p>
            <a:pPr algn="ctr"/>
            <a:r>
              <a:rPr lang="ru-RU" sz="4400" b="1" dirty="0" smtClean="0">
                <a:solidFill>
                  <a:srgbClr val="0070C0"/>
                </a:solidFill>
              </a:rPr>
              <a:t>Внимание!</a:t>
            </a:r>
            <a:endParaRPr lang="ru-RU" sz="4400"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62897" y="476672"/>
            <a:ext cx="6840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Многие говорят, что мультики — это сказки для детей. Глупец, кто говорит так. Ибо в мультфильмах скрыты реальные проблемы общества. Именно там расшифровываются поступки людей на более понятном языке.</a:t>
            </a:r>
          </a:p>
        </p:txBody>
      </p:sp>
    </p:spTree>
    <p:extLst>
      <p:ext uri="{BB962C8B-B14F-4D97-AF65-F5344CB8AC3E}">
        <p14:creationId xmlns:p14="http://schemas.microsoft.com/office/powerpoint/2010/main" val="67316286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1316</TotalTime>
  <Words>169</Words>
  <Application>Microsoft Office PowerPoint</Application>
  <PresentationFormat>Экран (4:3)</PresentationFormat>
  <Paragraphs>22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</vt:lpstr>
      <vt:lpstr>Тема Office</vt:lpstr>
      <vt:lpstr>Муниципальное бюджетное дошкольное образовательное учреждение детский сад № 31 «Солнышко» станицы Березанской муниципального образования Выселковский район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«Формирование базовых ценностей через просмотр мультфильмов»</dc:title>
  <dc:creator>ASER</dc:creator>
  <cp:lastModifiedBy>учитель</cp:lastModifiedBy>
  <cp:revision>13</cp:revision>
  <dcterms:created xsi:type="dcterms:W3CDTF">2024-01-10T09:38:53Z</dcterms:created>
  <dcterms:modified xsi:type="dcterms:W3CDTF">2024-01-14T18:49:44Z</dcterms:modified>
</cp:coreProperties>
</file>