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3" r:id="rId6"/>
    <p:sldId id="265" r:id="rId7"/>
    <p:sldId id="258" r:id="rId8"/>
    <p:sldId id="259" r:id="rId9"/>
    <p:sldId id="260" r:id="rId10"/>
    <p:sldId id="267" r:id="rId11"/>
    <p:sldId id="269" r:id="rId12"/>
    <p:sldId id="268" r:id="rId13"/>
    <p:sldId id="261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969" autoAdjust="0"/>
  </p:normalViewPr>
  <p:slideViewPr>
    <p:cSldViewPr>
      <p:cViewPr varScale="1">
        <p:scale>
          <a:sx n="86" d="100"/>
          <a:sy n="86" d="100"/>
        </p:scale>
        <p:origin x="97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C054E-EA7C-4AC3-A993-C16C2475D450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F749-538C-4C7C-B08A-25C2FB1E9B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2059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C054E-EA7C-4AC3-A993-C16C2475D450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F749-538C-4C7C-B08A-25C2FB1E9B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3804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C054E-EA7C-4AC3-A993-C16C2475D450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F749-538C-4C7C-B08A-25C2FB1E9B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6457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C054E-EA7C-4AC3-A993-C16C2475D450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F749-538C-4C7C-B08A-25C2FB1E9B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279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C054E-EA7C-4AC3-A993-C16C2475D450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F749-538C-4C7C-B08A-25C2FB1E9B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5058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C054E-EA7C-4AC3-A993-C16C2475D450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F749-538C-4C7C-B08A-25C2FB1E9B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779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C054E-EA7C-4AC3-A993-C16C2475D450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F749-538C-4C7C-B08A-25C2FB1E9B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8328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C054E-EA7C-4AC3-A993-C16C2475D450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F749-538C-4C7C-B08A-25C2FB1E9B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9751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C054E-EA7C-4AC3-A993-C16C2475D450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F749-538C-4C7C-B08A-25C2FB1E9B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575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C054E-EA7C-4AC3-A993-C16C2475D450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F749-538C-4C7C-B08A-25C2FB1E9B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03674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C054E-EA7C-4AC3-A993-C16C2475D450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F749-538C-4C7C-B08A-25C2FB1E9B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9697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5C054E-EA7C-4AC3-A993-C16C2475D450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AF749-538C-4C7C-B08A-25C2FB1E9B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0050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Рамки для текста фото поздравления: Шаблон для текста на фоне флага РФ  скачать картинки онлайн шаблон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066"/>
            <a:ext cx="9146011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7704" y="4869160"/>
            <a:ext cx="5328592" cy="864096"/>
          </a:xfrm>
        </p:spPr>
        <p:txBody>
          <a:bodyPr>
            <a:normAutofit/>
          </a:bodyPr>
          <a:lstStyle/>
          <a:p>
            <a:r>
              <a:rPr lang="ru-RU" sz="1600" b="1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Подготовила воспитатель Алексеева Л.В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47664" y="404663"/>
            <a:ext cx="7338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/>
              <a:t>Муниципальное казенное дошкольное образовательное учреждение №10</a:t>
            </a:r>
          </a:p>
          <a:p>
            <a:pPr algn="ctr"/>
            <a:r>
              <a:rPr lang="ru-RU" sz="1600" b="1" dirty="0"/>
              <a:t>«Детский сад комбинированного вида г. Никольское»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27584" y="1772816"/>
            <a:ext cx="7632848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«День народного единства»</a:t>
            </a:r>
          </a:p>
          <a:p>
            <a:pPr algn="ctr"/>
            <a:endParaRPr lang="ru-RU" sz="2000" b="1" i="1" dirty="0" smtClean="0">
              <a:solidFill>
                <a:srgbClr val="FF0000"/>
              </a:solidFill>
            </a:endParaRPr>
          </a:p>
          <a:p>
            <a:pPr algn="ctr"/>
            <a:r>
              <a:rPr lang="ru-RU" sz="2000" b="1" i="1" dirty="0" smtClean="0">
                <a:solidFill>
                  <a:srgbClr val="FF0000"/>
                </a:solidFill>
              </a:rPr>
              <a:t>Младшая группа «Чебурашка»</a:t>
            </a:r>
            <a:r>
              <a:rPr lang="ru-RU" sz="4000" dirty="0" smtClean="0">
                <a:effectLst/>
              </a:rPr>
              <a:t/>
            </a:r>
            <a:br>
              <a:rPr lang="ru-RU" sz="4000" dirty="0" smtClean="0">
                <a:effectLst/>
              </a:rPr>
            </a:br>
            <a:endParaRPr lang="ru-RU" sz="4000" dirty="0" smtClean="0">
              <a:effectLst/>
            </a:endParaRPr>
          </a:p>
          <a:p>
            <a:pPr algn="ctr"/>
            <a:endParaRPr lang="ru-RU" sz="4000" dirty="0" smtClean="0">
              <a:effectLst/>
            </a:endParaRPr>
          </a:p>
        </p:txBody>
      </p:sp>
      <p:pic>
        <p:nvPicPr>
          <p:cNvPr id="8" name="Picture 2" descr="Happy-children-reading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736" y="2706513"/>
            <a:ext cx="6592045" cy="4151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Дружба народов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17984" y="874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988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Click="0" advTm="5932">
        <p15:prstTrans prst="curtains"/>
      </p:transition>
    </mc:Choice>
    <mc:Fallback xmlns="">
      <p:transition spd="slow" advClick="0" advTm="59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>
                <p:cTn id="3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7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Рамки для текста фото поздравления: Шаблон для текста на фоне флага РФ  скачать картинки онлайн шабло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" y="152400"/>
            <a:ext cx="9146011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Рамки для текста фото поздравления: Шаблон для текста на фоне флага РФ  скачать картинки онлайн шабло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6011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22252" y="831527"/>
            <a:ext cx="752633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u="sng" dirty="0"/>
              <a:t>Цель:</a:t>
            </a:r>
            <a:r>
              <a:rPr lang="ru-RU" sz="2400" dirty="0"/>
              <a:t> </a:t>
            </a:r>
            <a:r>
              <a:rPr lang="ru-RU" sz="2400" b="1" dirty="0" smtClean="0"/>
              <a:t>Ознакомление детей с праздником - «День народного единства».</a:t>
            </a:r>
            <a:endParaRPr lang="ru-RU" sz="2800" b="1" dirty="0" smtClean="0"/>
          </a:p>
          <a:p>
            <a:pPr>
              <a:lnSpc>
                <a:spcPct val="150000"/>
              </a:lnSpc>
            </a:pPr>
            <a:r>
              <a:rPr lang="ru-RU" sz="2400" b="1" dirty="0" smtClean="0"/>
              <a:t> </a:t>
            </a:r>
            <a:r>
              <a:rPr lang="ru-RU" sz="2400" b="1" u="sng" dirty="0" smtClean="0"/>
              <a:t>Задачи: 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dirty="0" smtClean="0"/>
              <a:t>Расширять </a:t>
            </a:r>
            <a:r>
              <a:rPr lang="ru-RU" sz="2400" b="1" dirty="0"/>
              <a:t>представление детей о родном крае, стране, в которой мы живем. </a:t>
            </a:r>
            <a:endParaRPr lang="ru-RU" sz="2400" b="1" dirty="0" smtClean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dirty="0" smtClean="0"/>
              <a:t>Развивать </a:t>
            </a:r>
            <a:r>
              <a:rPr lang="ru-RU" sz="2400" b="1" dirty="0"/>
              <a:t>любознательность, умение слушать. </a:t>
            </a:r>
            <a:endParaRPr lang="ru-RU" sz="2400" b="1" dirty="0" smtClean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dirty="0"/>
              <a:t>Познакомить с символами России.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dirty="0" smtClean="0"/>
              <a:t>Воспитывать </a:t>
            </a:r>
            <a:r>
              <a:rPr lang="ru-RU" sz="2400" b="1" dirty="0"/>
              <a:t>бережное и уважительное отношение к Родине. </a:t>
            </a:r>
            <a:endParaRPr lang="ru-RU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4668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Рамки для текста фото поздравления: Шаблон для текста на фоне флага РФ  скачать картинки онлайн шабло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6011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Символы России картинки для детей. Гимн России — текст полностью. Конспект  занятия по патриотическому воспитанию. Школа России — символы России.  Символы России в детском саду. Символы России: ознакомление дошкольников и  детей начальной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980728"/>
            <a:ext cx="6792689" cy="5094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i_26_12.jpg"/>
          <p:cNvPicPr>
            <a:picLocks noChangeAspect="1"/>
          </p:cNvPicPr>
          <p:nvPr/>
        </p:nvPicPr>
        <p:blipFill rotWithShape="1">
          <a:blip r:embed="rId4" cstate="print"/>
          <a:srcRect l="30665"/>
          <a:stretch/>
        </p:blipFill>
        <p:spPr>
          <a:xfrm>
            <a:off x="5988579" y="1700808"/>
            <a:ext cx="2111813" cy="1939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151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4000">
        <p15:prstTrans prst="curtains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Рамки для текста фото поздравления: Шаблон для текста на фоне флага РФ  скачать картинки онлайн шабло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6011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600_130826_1377516784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27971" y="548680"/>
            <a:ext cx="3430750" cy="25583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46" name="Picture 2" descr="Time Lapse nature of Russia/Природа России - YouTub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713" y="548680"/>
            <a:ext cx="3447304" cy="25603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Стартовал прием работ на конкурс &amp;quot;Дикая природа России - 2018&amp;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674318"/>
            <a:ext cx="3610601" cy="24345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сильная. :: Природа :: Природа России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5715" y="3717032"/>
            <a:ext cx="3433300" cy="23918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3813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4000">
        <p15:prstTrans prst="curtains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Рамки для текста фото поздравления: Шаблон для текста на фоне флага РФ  скачать картинки онлайн шабло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6011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 descr="img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980728"/>
            <a:ext cx="7128792" cy="5279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701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4000">
        <p15:prstTrans prst="curtains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Рамки для текста фото поздравления: Шаблон для текста на фоне флага РФ  скачать картинки онлайн шабло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8" y="0"/>
            <a:ext cx="9146011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 descr="48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919845"/>
            <a:ext cx="6480720" cy="490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724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4000">
        <p15:prstTrans prst="curtains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Рамки для текста фото поздравления: Шаблон для текста на фоне флага РФ  скачать картинки онлайн шабло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976"/>
            <a:ext cx="9146011" cy="698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http://knowledge-tree.ru/wp-content/uploads/2017/07/5000vstavki-v-fotoshop-rossiyskogo-flag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311" y="13526"/>
            <a:ext cx="4796328" cy="3484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087966"/>
            <a:ext cx="2980879" cy="39745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492" y="2903833"/>
            <a:ext cx="4067944" cy="30509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 descr="Презентация на тему: &amp;quot;Россия- Родина моя!. На карте мира не найдёшь Тот  дом, в котором ты живёшь, И даже улицы родной Мы не найдём на карте той. Но  мы всегда на ней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6447" y="300354"/>
            <a:ext cx="3046033" cy="228452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2666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Рамки для текста фото поздравления: Шаблон для текста на фоне флага РФ  скачать картинки онлайн шабло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379"/>
            <a:ext cx="914601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https://clib.yar.ru/wp-content/uploads/2016/08/%D0%A1%D0%B8%D0%BC%D0%B2%D0%BE%D0%BB-%D0%A0%D0%BE%D1%81%D1%81%D0%B8%D0%B9%D1%81%D0%BA%D0%BE%D0%B3%D0%BE-%D1%84%D0%BB%D0%B0%D0%B3%D0%B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5" y="5625388"/>
            <a:ext cx="3678155" cy="1115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099117"/>
            <a:ext cx="3612311" cy="40770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708920"/>
            <a:ext cx="3323862" cy="24928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0" name="Picture 2" descr="Книга: &amp;quot;Моя Родина - Россия&amp;quot; - Андрей Иванов. Купить книгу, читать рецензии  | ISBN 9785459003536 | Лабиринт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01" r="5907" b="12600"/>
          <a:stretch/>
        </p:blipFill>
        <p:spPr bwMode="auto">
          <a:xfrm flipH="1">
            <a:off x="6502493" y="260648"/>
            <a:ext cx="1883163" cy="18002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01264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Рамки для текста фото поздравления: Шаблон для текста на фоне флага РФ  скачать картинки онлайн шабло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1159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https://ds04.infourok.ru/uploads/ex/0e10/00183d77-72407523/hello_html_4edec19f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-120974"/>
            <a:ext cx="4752528" cy="1417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525628"/>
            <a:ext cx="3157829" cy="42104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3066" y="1556792"/>
            <a:ext cx="3149402" cy="41992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62898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Рамки для текста фото поздравления: Шаблон для текста на фоне флага РФ  скачать картинки онлайн шабло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2"/>
            <a:ext cx="9181159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836712"/>
            <a:ext cx="5589240" cy="5589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4" name="Picture 2" descr="Стихи про землю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47" y="2132856"/>
            <a:ext cx="3228677" cy="273630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9681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Рамки для текста фото поздравления: Шаблон для текста на фоне флага РФ  скачать картинки онлайн шабло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1159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994" y="404664"/>
            <a:ext cx="5733256" cy="57332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098" name="Picture 2" descr="Планета земля рисунок картинки, стоковые фото Планета земля рисунок |  Depositphot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01" y="2348880"/>
            <a:ext cx="2815592" cy="208823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4797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Рамки для текста фото поздравления: Шаблон для текста на фоне флага РФ  скачать картинки онлайн шабло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1159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" t="1563" r="31250" b="51562"/>
          <a:stretch/>
        </p:blipFill>
        <p:spPr>
          <a:xfrm>
            <a:off x="5270185" y="868257"/>
            <a:ext cx="3537156" cy="25265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122" name="Picture 2" descr="Скачать бесплатно &amp;quot;Планета Земля&amp;quot; картинки для детей - подборк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366320"/>
            <a:ext cx="6724962" cy="240364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75" t="52783" r="5125" b="1904"/>
          <a:stretch/>
        </p:blipFill>
        <p:spPr>
          <a:xfrm>
            <a:off x="1572983" y="836712"/>
            <a:ext cx="3528392" cy="25580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210758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2628" y="476672"/>
            <a:ext cx="78726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Спасибо</a:t>
            </a:r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за внимание! 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32781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36</Words>
  <Application>Microsoft Office PowerPoint</Application>
  <PresentationFormat>Экран (4:3)</PresentationFormat>
  <Paragraphs>13</Paragraphs>
  <Slides>13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Александр Алексеев</cp:lastModifiedBy>
  <cp:revision>34</cp:revision>
  <dcterms:created xsi:type="dcterms:W3CDTF">2019-11-05T03:58:27Z</dcterms:created>
  <dcterms:modified xsi:type="dcterms:W3CDTF">2021-10-18T13:49:13Z</dcterms:modified>
</cp:coreProperties>
</file>