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58" r:id="rId8"/>
    <p:sldId id="265" r:id="rId9"/>
    <p:sldId id="259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349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6209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330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19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919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596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837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650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208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426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B477403-C6CA-411F-B2EF-AD5968ACAF5B}" type="datetimeFigureOut">
              <a:rPr lang="ru-RU" smtClean="0"/>
              <a:t>18.12.2025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60DB37F-ED40-4598-8A14-8A08C8ED02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487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335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4" r="9712"/>
          <a:stretch/>
        </p:blipFill>
        <p:spPr>
          <a:xfrm>
            <a:off x="-1013011" y="0"/>
            <a:ext cx="139962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9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32" b="9277"/>
          <a:stretch/>
        </p:blipFill>
        <p:spPr>
          <a:xfrm>
            <a:off x="851647" y="0"/>
            <a:ext cx="10273553" cy="6837160"/>
          </a:xfrm>
        </p:spPr>
      </p:pic>
    </p:spTree>
    <p:extLst>
      <p:ext uri="{BB962C8B-B14F-4D97-AF65-F5344CB8AC3E}">
        <p14:creationId xmlns:p14="http://schemas.microsoft.com/office/powerpoint/2010/main" val="143947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5434" y="12027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/>
              <a:t>ЗАЩИТНИКИ ОТЕЧЕСТВА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283" y="1352830"/>
            <a:ext cx="7391400" cy="124926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Александр Невский (1221–1263 гг.)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485963" y="1977464"/>
            <a:ext cx="5446061" cy="464978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/>
              <a:t>Г</a:t>
            </a:r>
            <a:r>
              <a:rPr lang="ru-RU" dirty="0" smtClean="0"/>
              <a:t>ерой Руси, великий полководец и воин, заступник земли русской и Отечества, князь Новгородский, Киевский и Владимирский.</a:t>
            </a:r>
            <a:br>
              <a:rPr lang="ru-RU" dirty="0" smtClean="0"/>
            </a:br>
            <a:r>
              <a:rPr lang="ru-RU" dirty="0" smtClean="0"/>
              <a:t>Известен победами в битвах на Неве и Чудском озере. Не проиграл ни одного сражения. </a:t>
            </a:r>
          </a:p>
          <a:p>
            <a:pPr marL="0" indent="0" algn="just">
              <a:buNone/>
            </a:pPr>
            <a:r>
              <a:rPr lang="ru-RU" dirty="0" smtClean="0"/>
              <a:t>В июле 1240 года состоялась знаменитая Невская битва, когда Александр напал на шведов на Неве и победил. Именно после этой битвы князь получил почетное прозвище «Невский».</a:t>
            </a:r>
          </a:p>
          <a:p>
            <a:pPr marL="0" indent="0" algn="just">
              <a:buNone/>
            </a:pPr>
            <a:r>
              <a:rPr lang="ru-RU" dirty="0" smtClean="0"/>
              <a:t>«Кто к нам с мечом придёт, от меча и погибнет!»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26"/>
          <a:stretch/>
        </p:blipFill>
        <p:spPr>
          <a:xfrm>
            <a:off x="662352" y="2096598"/>
            <a:ext cx="5278351" cy="3855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45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5434" y="12027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/>
              <a:t>ЗАЩИТНИКИ ОТЕЧЕСТВА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283" y="1352830"/>
            <a:ext cx="7391400" cy="124926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Александр Васильевич Суворов (1730 – 1800)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485963" y="1977464"/>
            <a:ext cx="5446061" cy="464978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 smtClean="0"/>
              <a:t>—выдающийся р</a:t>
            </a:r>
            <a:r>
              <a:rPr lang="ru-RU" dirty="0" smtClean="0"/>
              <a:t>усский </a:t>
            </a:r>
            <a:r>
              <a:rPr lang="ru-RU" dirty="0" smtClean="0"/>
              <a:t>полководец, генералиссимус, один из основоположников отечественного военного искусства. </a:t>
            </a:r>
          </a:p>
          <a:p>
            <a:pPr marL="0" indent="0" algn="just">
              <a:buNone/>
            </a:pPr>
            <a:r>
              <a:rPr lang="ru-RU" dirty="0" smtClean="0"/>
              <a:t>Известен тем, что не проиграл ни одного сражения, включая те, где силы противника значительно превосходили российскую армию по численности.</a:t>
            </a:r>
          </a:p>
          <a:p>
            <a:pPr marL="0" indent="0" algn="just">
              <a:buNone/>
            </a:pPr>
            <a:r>
              <a:rPr lang="ru-RU" dirty="0" smtClean="0"/>
              <a:t>Жизнь Суворова была трудной жизнью воина, он бывал много раз ранен, терпел лишения и обиды. Был необыкновенно трудолюбив. Всю жизнь он занимался самообразованием, хорошо изучив, помимо военных дисциплин, математику, философию, историю, владел восемью языками, занимался литературным творчеством, философией.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22" y="2091765"/>
            <a:ext cx="5684785" cy="401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74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5434" y="12027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/>
              <a:t>ЗАЩИТНИКИ ОТЕЧЕСТВА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0491" y="1177788"/>
            <a:ext cx="7391400" cy="124926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Михаил Илларионович Кутузов (1745–1813) 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485963" y="1802423"/>
            <a:ext cx="5446061" cy="498523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 smtClean="0"/>
              <a:t>Знаменитый русский полководец, генерал-фельдмаршал, главнокомандующий русской армией во время Отечественной войны 1812 года.</a:t>
            </a:r>
          </a:p>
          <a:p>
            <a:pPr marL="0" indent="0" algn="just">
              <a:buNone/>
            </a:pPr>
            <a:r>
              <a:rPr lang="ru-RU" dirty="0" smtClean="0"/>
              <a:t>Кутузов известен миру прежде всего как победитель в войне с Наполеоном.  Когда началась война , Кутузову уже было 65 лет.  «Этот толстый одноглазый старик мне не опасен» - считал Наполеон Бонапарт, которому в 1812 году было  43 года, им уже была завоевана большая часть Европы. Но он ошибся. Он не учел, что возраст Кутузова — это огромный </a:t>
            </a:r>
            <a:r>
              <a:rPr lang="ru-RU" dirty="0" err="1" smtClean="0"/>
              <a:t>жизненый</a:t>
            </a:r>
            <a:r>
              <a:rPr lang="ru-RU" dirty="0" smtClean="0"/>
              <a:t> опыт, воинский в том числе, ведь Кутузов участвовал в военных действиях с 14 лет.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17"/>
          <a:stretch/>
        </p:blipFill>
        <p:spPr>
          <a:xfrm>
            <a:off x="712002" y="2091764"/>
            <a:ext cx="5199941" cy="408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4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5434" y="12027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/>
              <a:t>ЗАЩИТНИКИ ОТЕЧЕСТВА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283" y="1352830"/>
            <a:ext cx="7391400" cy="124926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Георгий Константинович Жуков (1855 – 1957) 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485963" y="1846385"/>
            <a:ext cx="5446061" cy="495006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 smtClean="0"/>
              <a:t>советский полководец, четырежды Герой Советского Союза, кавалер двух орденов «Победа» и множества других советских и иностранных орденов и медалей. За вклад, повлиявший на исход Великой Отечественной войны, в народе получил прозвище «Маршал Победы».</a:t>
            </a:r>
          </a:p>
          <a:p>
            <a:pPr marL="0" indent="0" algn="just">
              <a:buNone/>
            </a:pPr>
            <a:r>
              <a:rPr lang="ru-RU" dirty="0" smtClean="0"/>
              <a:t>Маршал Жуков вошел в мировую историю военного искусства как самый успешный полководец Второй мировой войны. Его блестяще проведенные военные операции были изучены и взяты на вооружение многими военными деятелями по всему миру, а вклад советского маршала в победу над нацизмом навсегда останется в памяти человечества.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516" y="1977464"/>
            <a:ext cx="3110215" cy="444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1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5434" y="12027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/>
              <a:t>ЗАЩИТНИКИ ОТЕЧЕСТВА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283" y="1352830"/>
            <a:ext cx="7391400" cy="124926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Алексей Петрович </a:t>
            </a:r>
            <a:r>
              <a:rPr lang="ru-RU" dirty="0" err="1" smtClean="0"/>
              <a:t>Маресьев</a:t>
            </a:r>
            <a:r>
              <a:rPr lang="ru-RU" dirty="0" smtClean="0"/>
              <a:t> (1916–2001)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485963" y="1977464"/>
            <a:ext cx="5446061" cy="464978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/>
              <a:t>Л</a:t>
            </a:r>
            <a:r>
              <a:rPr lang="ru-RU" dirty="0" smtClean="0"/>
              <a:t>егендарный летчик, прототип героя «Повести о настоящем человеке»</a:t>
            </a:r>
          </a:p>
          <a:p>
            <a:pPr marL="0" indent="0" algn="just">
              <a:buNone/>
            </a:pPr>
            <a:r>
              <a:rPr lang="ru-RU" dirty="0" smtClean="0"/>
              <a:t>В 1942 году раненый в обе ноги </a:t>
            </a:r>
            <a:r>
              <a:rPr lang="ru-RU" dirty="0" err="1" smtClean="0"/>
              <a:t>Маресьев</a:t>
            </a:r>
            <a:r>
              <a:rPr lang="ru-RU" dirty="0" smtClean="0"/>
              <a:t> 18 суток полз по снегу и болотам, пробираясь к своим после того, как его самолет был сбит.</a:t>
            </a:r>
          </a:p>
          <a:p>
            <a:pPr marL="0" indent="0" algn="just">
              <a:buNone/>
            </a:pPr>
            <a:r>
              <a:rPr lang="ru-RU" dirty="0" smtClean="0"/>
              <a:t>Еле живого советского летчика нашли близ деревни Новгородской области и отправили в госпиталь с гангреной. Дело было настолько плохо, что выжить ему удалось лишь чудом – уже по пути в морг на молодого военного обратил внимание легендарный профессор </a:t>
            </a:r>
            <a:r>
              <a:rPr lang="ru-RU" dirty="0" err="1" smtClean="0"/>
              <a:t>Теребинский</a:t>
            </a:r>
            <a:r>
              <a:rPr lang="ru-RU" dirty="0" smtClean="0"/>
              <a:t> и взялся за операцию. После ампутации </a:t>
            </a:r>
            <a:r>
              <a:rPr lang="ru-RU" dirty="0" err="1" smtClean="0"/>
              <a:t>Маресьев</a:t>
            </a:r>
            <a:r>
              <a:rPr lang="ru-RU" dirty="0" smtClean="0"/>
              <a:t> научился ходить на протезах и вернулся в небо.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618" y="1891553"/>
            <a:ext cx="3508011" cy="452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9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5434" y="120276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/>
              <a:t>ЗАЩИТНИКИ ОТЕЧЕСТВА</a:t>
            </a:r>
            <a:endParaRPr lang="ru-RU" b="1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783015" y="1352830"/>
            <a:ext cx="7149009" cy="527442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dirty="0" smtClean="0"/>
              <a:t>Российская армия чтит героические традиции прошлого и новыми подвигами доказывает свою верность присяге и Отечеству. </a:t>
            </a:r>
          </a:p>
          <a:p>
            <a:pPr marL="0" indent="0" algn="just">
              <a:buNone/>
            </a:pPr>
            <a:r>
              <a:rPr lang="ru-RU" dirty="0" smtClean="0"/>
              <a:t>1 марта 2000 года рота псковских десантников приняла смертельный бой с террористами и наемниками на высоте 776.0 в Чечне. Сражаясь в окружении, рота погибла, но до конца выполнила свой воинский долг. </a:t>
            </a:r>
          </a:p>
          <a:p>
            <a:pPr marL="0" indent="0" algn="just">
              <a:buNone/>
            </a:pPr>
            <a:r>
              <a:rPr lang="ru-RU" dirty="0" smtClean="0"/>
              <a:t>17 марта 2016 года старший лейтенант </a:t>
            </a:r>
            <a:r>
              <a:rPr lang="ru-RU" b="1" dirty="0" smtClean="0"/>
              <a:t>Александр Прохоренко</a:t>
            </a:r>
            <a:r>
              <a:rPr lang="ru-RU" dirty="0" smtClean="0"/>
              <a:t>, попав в окружение в Сирии, вызвал огонь на себя и ценой собственной жизни уничтожил отряд террористов. </a:t>
            </a:r>
          </a:p>
          <a:p>
            <a:pPr marL="0" indent="0" algn="just">
              <a:buNone/>
            </a:pPr>
            <a:r>
              <a:rPr lang="ru-RU" dirty="0" smtClean="0"/>
              <a:t>И сегодня русские воины на СВО, выполняя поставленные задачи, демонстрируют мужество, стойкость и профессионализм, защищая мирное население и обеспечивая безопасность границ нашей Родины.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434" y="1352829"/>
            <a:ext cx="3340774" cy="4555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65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354" y="140676"/>
            <a:ext cx="3946770" cy="394677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0294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/>
              <a:t>ВАЖНЫЕ ДАТЫ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562" y="211406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/>
              <a:t>9 мая – День Победы</a:t>
            </a:r>
          </a:p>
          <a:p>
            <a:pPr marL="0" indent="0">
              <a:buNone/>
            </a:pPr>
            <a:r>
              <a:rPr lang="ru-RU" sz="3600" dirty="0" smtClean="0"/>
              <a:t>23 февраля – День защитников Отечества</a:t>
            </a:r>
          </a:p>
          <a:p>
            <a:pPr marL="0" indent="0">
              <a:buNone/>
            </a:pPr>
            <a:r>
              <a:rPr lang="ru-RU" sz="3600" dirty="0" smtClean="0"/>
              <a:t>9 декабря - День Героев Отечества</a:t>
            </a:r>
          </a:p>
          <a:p>
            <a:pPr marL="0" indent="0">
              <a:buNone/>
            </a:pPr>
            <a:r>
              <a:rPr lang="ru-RU" sz="3600" dirty="0" smtClean="0"/>
              <a:t>22 июня — День памяти и скорби</a:t>
            </a:r>
          </a:p>
          <a:p>
            <a:pPr marL="0" indent="0">
              <a:buNone/>
            </a:pPr>
            <a:r>
              <a:rPr lang="ru-RU" sz="3600" dirty="0" smtClean="0"/>
              <a:t>3 декабря — День Неизвестного Солдата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731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580</Words>
  <Application>Microsoft Office PowerPoint</Application>
  <PresentationFormat>Широкоэкранный</PresentationFormat>
  <Paragraphs>34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ЗАЩИТНИКИ ОТЕЧЕСТВА</vt:lpstr>
      <vt:lpstr>ЗАЩИТНИКИ ОТЕЧЕСТВА</vt:lpstr>
      <vt:lpstr>ЗАЩИТНИКИ ОТЕЧЕСТВА</vt:lpstr>
      <vt:lpstr>ЗАЩИТНИКИ ОТЕЧЕСТВА</vt:lpstr>
      <vt:lpstr>ЗАЩИТНИКИ ОТЕЧЕСТВА</vt:lpstr>
      <vt:lpstr>ЗАЩИТНИКИ ОТЕЧЕСТВА</vt:lpstr>
      <vt:lpstr>ВАЖНЫЕ ДАТЫ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Жукова Ульяна</dc:creator>
  <cp:lastModifiedBy>Жукова Ульяна</cp:lastModifiedBy>
  <cp:revision>10</cp:revision>
  <dcterms:created xsi:type="dcterms:W3CDTF">2025-12-18T08:02:56Z</dcterms:created>
  <dcterms:modified xsi:type="dcterms:W3CDTF">2025-12-18T10:50:03Z</dcterms:modified>
</cp:coreProperties>
</file>