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4" r:id="rId3"/>
    <p:sldId id="258" r:id="rId4"/>
    <p:sldId id="257" r:id="rId5"/>
    <p:sldId id="260" r:id="rId6"/>
    <p:sldId id="261" r:id="rId7"/>
    <p:sldId id="262" r:id="rId8"/>
    <p:sldId id="263" r:id="rId9"/>
    <p:sldId id="259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05.12.2023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05.12.2023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05.12.2023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32657"/>
            <a:ext cx="7772400" cy="1944215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Муниципальное дошкольное образовательное учреждение </a:t>
            </a:r>
            <a:r>
              <a:rPr lang="ru-RU" sz="40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«Детский сад№1</a:t>
            </a:r>
            <a:r>
              <a:rPr lang="en-US" sz="40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с.Корткерос»</a:t>
            </a:r>
            <a:r>
              <a:rPr lang="ru-RU" b="1" dirty="0" smtClean="0">
                <a:solidFill>
                  <a:srgbClr val="002060"/>
                </a:solidFill>
              </a:rPr>
              <a:t/>
            </a:r>
            <a:br>
              <a:rPr lang="ru-RU" b="1" dirty="0" smtClean="0">
                <a:solidFill>
                  <a:srgbClr val="002060"/>
                </a:solidFill>
              </a:rPr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31640" y="2060848"/>
            <a:ext cx="7160840" cy="4464496"/>
          </a:xfrm>
        </p:spPr>
        <p:txBody>
          <a:bodyPr>
            <a:normAutofit fontScale="77500" lnSpcReduction="20000"/>
          </a:bodyPr>
          <a:lstStyle/>
          <a:p>
            <a:endParaRPr lang="ru-RU" sz="4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4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5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Педагогический проект</a:t>
            </a:r>
          </a:p>
          <a:p>
            <a:pPr algn="just"/>
            <a:r>
              <a:rPr lang="ru-RU" sz="5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«Мир </a:t>
            </a:r>
            <a:r>
              <a:rPr lang="ru-RU" sz="5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удивительных часов»</a:t>
            </a:r>
            <a:r>
              <a:rPr lang="ru-RU" sz="5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ru-RU" sz="4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4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Составила:</a:t>
            </a:r>
          </a:p>
          <a:p>
            <a:r>
              <a:rPr lang="ru-RU" sz="4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Федосеева Вероника Сергеевн</a:t>
            </a:r>
            <a:endParaRPr lang="ru-RU" sz="4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3794" name="Picture 2" descr="https://sun9-61.userapi.com/impg/pTvteT6DpKeiya1MybBXA4w-dObQwb2ilzceyg/GMpmlGP9y74.jpg?size=1280x960&amp;quality=95&amp;sign=bec0ff79a28c1fa7df60cff29f9e4fa2&amp;type=albu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69034" y="-126776"/>
            <a:ext cx="9313034" cy="69847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https://sun9-28.userapi.com/impg/O6OMI_S9ExpQlumLz4GXLvKk32DUpJoB2pJMxQ/ytDP2o9DSnY.jpg?size=1280x960&amp;quality=95&amp;sign=f8a91de14ae5a50f46a8093c89a73df0&amp;type=albu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https://sun9-73.userapi.com/impg/3IT-i-F984XOSPIr_DJE4qpPMcJoG5Vc-4IKkA/v3Tq8DAAriw.jpg?size=810x1080&amp;quality=95&amp;sign=45e1ed28a520deb13d68d0060c3e2f86&amp;type=albu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0"/>
            <a:ext cx="5719564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9698" name="Picture 2" descr="https://sun9-77.userapi.com/impg/bL7Zlo8EePDUPGbmy7lksb6G8YGqVfYbs6i6CA/VKQHAGsFenA.jpg?size=1280x960&amp;quality=95&amp;sign=865a16be8d526ec9b4a4ba945c5c5d85&amp;type=albu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35396"/>
            <a:ext cx="9324528" cy="69933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22" name="Picture 2" descr="https://sun9-31.userapi.com/impg/oTyECBlsQMu5qxzL1njSrzk5NPRGZpgfFUhNog/DwttDS8IlI8.jpg?size=1280x960&amp;quality=95&amp;sign=ffa2eadf9a07b4b048119dfeb1831135&amp;type=albu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8455" y="-96342"/>
            <a:ext cx="9272455" cy="695434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1746" name="Picture 2" descr="https://sun9-16.userapi.com/impg/PjUF3ui5v2GFxWFWoxAAcG28F6eZGeH9u1-QDA/XvnE9V1osjc.jpg?size=1280x960&amp;quality=95&amp;sign=30e636622ec549e6c3fd67bad2e7f7ab&amp;type=albu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2770" name="Picture 2" descr="https://sun9-55.userapi.com/impg/0vAsgxXVkp9WB_i6gm2wkoxLbynMl_zWc1jS0g/LoSxMIc0Mv0.jpg?size=1280x960&amp;quality=95&amp;sign=8f40526c703d2653d28965f3c005cf09&amp;type=albu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https://sun9-68.userapi.com/impg/wh8g1LmoYwAbUIIweblU6QTcOdY1OgjPaDQEYQ/ItxLUUw2W10.jpg?size=1280x960&amp;quality=95&amp;sign=790112683a9b8fe536df15b6ce14be78&amp;type=albu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919283" cy="4248472"/>
          </a:xfrm>
          <a:prstGeom prst="rect">
            <a:avLst/>
          </a:prstGeom>
          <a:noFill/>
        </p:spPr>
      </p:pic>
      <p:pic>
        <p:nvPicPr>
          <p:cNvPr id="1028" name="Picture 4" descr="https://sun9-34.userapi.com/impg/CuWMoxg91Bi6K0R5H-0Am8ABfFRz7N9-6Dy7Xg/sxEDDioN6mY.jpg?size=1280x960&amp;quality=95&amp;sign=a13c9918074b866c72eeea1f9b731e62&amp;type=albu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952" y="3104964"/>
            <a:ext cx="5004048" cy="37530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12</TotalTime>
  <Words>23</Words>
  <Application>Microsoft Office PowerPoint</Application>
  <PresentationFormat>Экран (4:3)</PresentationFormat>
  <Paragraphs>8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Поток</vt:lpstr>
      <vt:lpstr>Муниципальное дошкольное образовательное учреждение «Детский сад№1 с.Корткерос»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МДОУ «Детский сад№1 с.Корткерос» </dc:title>
  <dc:creator>Яра</dc:creator>
  <cp:lastModifiedBy>Яра</cp:lastModifiedBy>
  <cp:revision>3</cp:revision>
  <dcterms:created xsi:type="dcterms:W3CDTF">2023-11-24T10:54:28Z</dcterms:created>
  <dcterms:modified xsi:type="dcterms:W3CDTF">2023-12-05T06:57:57Z</dcterms:modified>
</cp:coreProperties>
</file>