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0" r:id="rId5"/>
    <p:sldId id="259" r:id="rId6"/>
    <p:sldId id="272" r:id="rId7"/>
    <p:sldId id="266" r:id="rId8"/>
    <p:sldId id="265" r:id="rId9"/>
    <p:sldId id="264" r:id="rId10"/>
    <p:sldId id="263" r:id="rId11"/>
    <p:sldId id="262" r:id="rId12"/>
    <p:sldId id="261" r:id="rId13"/>
    <p:sldId id="271" r:id="rId14"/>
    <p:sldId id="260" r:id="rId15"/>
    <p:sldId id="269" r:id="rId16"/>
    <p:sldId id="267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9E95B-0D80-4A60-9D4F-A0C1B12FC089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843E2-BC12-4D21-B277-6D1FE544AE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1860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9E95B-0D80-4A60-9D4F-A0C1B12FC089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843E2-BC12-4D21-B277-6D1FE544AE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3919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9E95B-0D80-4A60-9D4F-A0C1B12FC089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843E2-BC12-4D21-B277-6D1FE544AE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1025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9E95B-0D80-4A60-9D4F-A0C1B12FC089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843E2-BC12-4D21-B277-6D1FE544AE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5633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9E95B-0D80-4A60-9D4F-A0C1B12FC089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843E2-BC12-4D21-B277-6D1FE544AE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6060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9E95B-0D80-4A60-9D4F-A0C1B12FC089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843E2-BC12-4D21-B277-6D1FE544AE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20885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9E95B-0D80-4A60-9D4F-A0C1B12FC089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843E2-BC12-4D21-B277-6D1FE544AE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427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9E95B-0D80-4A60-9D4F-A0C1B12FC089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843E2-BC12-4D21-B277-6D1FE544AE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42034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9E95B-0D80-4A60-9D4F-A0C1B12FC089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843E2-BC12-4D21-B277-6D1FE544AE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9807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9E95B-0D80-4A60-9D4F-A0C1B12FC089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843E2-BC12-4D21-B277-6D1FE544AE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0803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9E95B-0D80-4A60-9D4F-A0C1B12FC089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843E2-BC12-4D21-B277-6D1FE544AE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2714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39E95B-0D80-4A60-9D4F-A0C1B12FC089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7843E2-BC12-4D21-B277-6D1FE544AE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7013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11113"/>
            <a:ext cx="9088437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9527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032" y="0"/>
            <a:ext cx="917103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5875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088"/>
            <a:ext cx="9132960" cy="684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1388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4788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дударь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8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715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1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8580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подкиды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3838"/>
            <a:ext cx="9753600" cy="7305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8255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жмурки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8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0225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катай каравай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28"/>
            <a:ext cx="9144000" cy="6848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54009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краски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8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96437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566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12710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8" y="6603"/>
            <a:ext cx="9147106" cy="6851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0560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54" y="0"/>
            <a:ext cx="9228906" cy="6912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5223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" y="0"/>
            <a:ext cx="915592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2423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654" y="-1"/>
            <a:ext cx="9160654" cy="6861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5487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0" y="10398"/>
            <a:ext cx="9142040" cy="6847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7926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0</Words>
  <Application>Microsoft Office PowerPoint</Application>
  <PresentationFormat>Экран (4:3)</PresentationFormat>
  <Paragraphs>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5</cp:revision>
  <dcterms:created xsi:type="dcterms:W3CDTF">2025-10-27T08:29:37Z</dcterms:created>
  <dcterms:modified xsi:type="dcterms:W3CDTF">2025-10-27T09:14:00Z</dcterms:modified>
</cp:coreProperties>
</file>