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64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3" autoAdjust="0"/>
    <p:restoredTop sz="94660"/>
  </p:normalViewPr>
  <p:slideViewPr>
    <p:cSldViewPr snapToGrid="0">
      <p:cViewPr>
        <p:scale>
          <a:sx n="92" d="100"/>
          <a:sy n="92" d="100"/>
        </p:scale>
        <p:origin x="-106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2AED8E5B-0D98-4FE1-9B26-D1041E3A89F9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9548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C2DCB-466C-4061-8D51-D3254DD77FA1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900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642357F-39F6-401C-9FF8-3072724998F3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4510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B09B-D413-414E-B13F-B1984CD8FF65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811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F992-55E7-4B2D-A6F1-8C9243CBFE1B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35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98110-BAA6-4256-A2E5-BB66A47D2616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698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03892-3343-4E4E-B81B-70A099359AD2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22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32F85-D33A-46AF-9088-5A7400C1018E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73624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EB3A624-F501-46A9-B8CA-4949E24E27C8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41814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159CD-DA3A-463F-AFEF-A68838A6859B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930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2A925-E007-46C2-84AB-35EE10DCAD39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17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C4D3C1-679D-44D8-8A9C-D402CE4EF569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462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read.bookcreator.com/ysPtQEkerfPWiItkM26Zh9QpHGB3/xM0FTc-bTHGetTzrGNy88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dirty="0"/>
              <a:t>Использование современных образовательных технологий для сохранения памяти об Александре Невском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56279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Журавлёва </a:t>
            </a:r>
            <a:r>
              <a:rPr lang="ru-RU" dirty="0"/>
              <a:t>Регина </a:t>
            </a:r>
            <a:r>
              <a:rPr lang="ru-RU" dirty="0" err="1" smtClean="0"/>
              <a:t>Фанисовна</a:t>
            </a:r>
            <a:endParaRPr lang="ru-RU" dirty="0" smtClean="0"/>
          </a:p>
          <a:p>
            <a:r>
              <a:rPr lang="ru-RU" dirty="0" smtClean="0"/>
              <a:t>МБОУ СОШ п. Калиново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84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42593"/>
            <a:ext cx="10058400" cy="5395897"/>
          </a:xfrm>
        </p:spPr>
        <p:txBody>
          <a:bodyPr>
            <a:normAutofit/>
          </a:bodyPr>
          <a:lstStyle/>
          <a:p>
            <a:pPr algn="just"/>
            <a:r>
              <a:rPr lang="ru-RU" sz="3000" dirty="0" smtClean="0"/>
              <a:t>С целью формирования</a:t>
            </a:r>
            <a:r>
              <a:rPr lang="ru-RU" sz="3000" dirty="0"/>
              <a:t> у учащихся </a:t>
            </a:r>
            <a:r>
              <a:rPr lang="ru-RU" sz="3000" dirty="0" smtClean="0"/>
              <a:t>патриотических чувств, чувств </a:t>
            </a:r>
            <a:r>
              <a:rPr lang="ru-RU" sz="3000" dirty="0"/>
              <a:t>гордости за свою Родину и историю </a:t>
            </a:r>
            <a:r>
              <a:rPr lang="ru-RU" sz="3000" dirty="0" smtClean="0"/>
              <a:t>России </a:t>
            </a:r>
            <a:r>
              <a:rPr lang="ru-RU" sz="3000" dirty="0" smtClean="0"/>
              <a:t>учителем музыки на </a:t>
            </a:r>
            <a:r>
              <a:rPr lang="ru-RU" sz="3000" dirty="0" smtClean="0"/>
              <a:t>уроке в 3 классе на примере </a:t>
            </a:r>
            <a:r>
              <a:rPr lang="ru-RU" sz="3000" dirty="0"/>
              <a:t>кантаты С.С. Прокофьева </a:t>
            </a:r>
            <a:r>
              <a:rPr lang="ru-RU" sz="3000" dirty="0" smtClean="0"/>
              <a:t>были раскрыты образ Великого воина - Александра Невского и подвиг русского народа.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196285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42593"/>
            <a:ext cx="10058400" cy="5395897"/>
          </a:xfrm>
        </p:spPr>
        <p:txBody>
          <a:bodyPr>
            <a:normAutofit/>
          </a:bodyPr>
          <a:lstStyle/>
          <a:p>
            <a:pPr algn="just"/>
            <a:r>
              <a:rPr lang="ru-RU" sz="3000" dirty="0" smtClean="0"/>
              <a:t>В ходе занятия учащимся были представлены фрагменты не только из кантаты «Александр Невский» Сергея Прокофьева, но и кадры из одноименного кинофильма 1938 года </a:t>
            </a:r>
            <a:r>
              <a:rPr lang="ru-RU" sz="3200" dirty="0" smtClean="0"/>
              <a:t>Сергея Эйзенштейна. </a:t>
            </a:r>
            <a:br>
              <a:rPr lang="ru-RU" sz="3200" dirty="0" smtClean="0"/>
            </a:br>
            <a:r>
              <a:rPr lang="ru-RU" sz="3200" dirty="0" smtClean="0"/>
              <a:t>Особый интерес у учащихся вызвали кадры, описывающие Ледовое побоище, где храбрость и находчивость русского народа помогли уберечь родную землю от нашествия врагов, а также кадры героической речи Александра Невского - Великого </a:t>
            </a:r>
            <a:r>
              <a:rPr lang="ru-RU" sz="3200" dirty="0"/>
              <a:t>К</a:t>
            </a:r>
            <a:r>
              <a:rPr lang="ru-RU" sz="3200" dirty="0" smtClean="0"/>
              <a:t>нязя Киевского.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1047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0287" y="2557659"/>
            <a:ext cx="5057955" cy="13716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000" dirty="0" smtClean="0"/>
              <a:t>Воодушевившись темой, а также формой представления материала занятия, учащейся 3 класса под руководством учителя информатики Журавлёвой Регины </a:t>
            </a:r>
            <a:r>
              <a:rPr lang="ru-RU" sz="3000" dirty="0" err="1" smtClean="0"/>
              <a:t>Фанисовны</a:t>
            </a:r>
            <a:r>
              <a:rPr lang="ru-RU" sz="3000" dirty="0" smtClean="0"/>
              <a:t> с помощью развивающего приложения </a:t>
            </a:r>
            <a:r>
              <a:rPr lang="en-US" sz="3000" dirty="0" err="1" smtClean="0"/>
              <a:t>BookCreator</a:t>
            </a:r>
            <a:r>
              <a:rPr lang="ru-RU" sz="3000" dirty="0" smtClean="0"/>
              <a:t> была создана мультимедийная книга «Великий воин – Александр Невский». </a:t>
            </a:r>
            <a:endParaRPr lang="ru-RU" sz="3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8390" t="24210" r="28885" b="14212"/>
          <a:stretch/>
        </p:blipFill>
        <p:spPr>
          <a:xfrm>
            <a:off x="2342171" y="837000"/>
            <a:ext cx="3400968" cy="5184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846" y="2933117"/>
            <a:ext cx="1800000" cy="62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09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5135" y="642593"/>
            <a:ext cx="5660065" cy="5395897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000" dirty="0" smtClean="0"/>
              <a:t>В указанной книге ребенком была использована информация, представленная не только в виде цветных картин / фотографий, но и в виде аудио и видео файлов, что, в свою очередь, делает доступным историческое и культурное наследие  нашего народа для учащихся начальной школы. </a:t>
            </a:r>
            <a:endParaRPr lang="ru-RU" sz="3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4592" t="23721" r="28489" b="13333"/>
          <a:stretch/>
        </p:blipFill>
        <p:spPr>
          <a:xfrm>
            <a:off x="1020724" y="483105"/>
            <a:ext cx="3888000" cy="29340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4855" t="23876" r="28575" b="13644"/>
          <a:stretch/>
        </p:blipFill>
        <p:spPr>
          <a:xfrm>
            <a:off x="1020724" y="3417187"/>
            <a:ext cx="3887732" cy="29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21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1098" y="642593"/>
            <a:ext cx="6064102" cy="5395897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000" dirty="0" smtClean="0"/>
              <a:t>Вовлечение детей в подобного рода деятельность, в </a:t>
            </a:r>
            <a:r>
              <a:rPr lang="ru-RU" sz="3000" dirty="0" err="1" smtClean="0"/>
              <a:t>т.ч</a:t>
            </a:r>
            <a:r>
              <a:rPr lang="ru-RU" sz="3000" dirty="0" smtClean="0"/>
              <a:t>. </a:t>
            </a:r>
            <a:r>
              <a:rPr lang="ru-RU" sz="3000" dirty="0"/>
              <a:t>с</a:t>
            </a:r>
            <a:r>
              <a:rPr lang="ru-RU" sz="3000" dirty="0" smtClean="0"/>
              <a:t> применением цифровых и электронных образовательных ресурсов, помогло решить воспитательные задачи образовательного процесса: </a:t>
            </a:r>
            <a:r>
              <a:rPr lang="ru-RU" sz="2800" dirty="0"/>
              <a:t>воспитывать любовь к </a:t>
            </a:r>
            <a:r>
              <a:rPr lang="ru-RU" sz="2800" dirty="0" smtClean="0"/>
              <a:t>музыке, </a:t>
            </a:r>
            <a:r>
              <a:rPr lang="ru-RU" sz="3200" dirty="0" smtClean="0"/>
              <a:t>испытывать </a:t>
            </a:r>
            <a:r>
              <a:rPr lang="ru-RU" sz="3200" dirty="0"/>
              <a:t>гордость и восхищение подвигами Александра Невского, вызывать чувство патриотизма, обогащать духовный </a:t>
            </a:r>
            <a:r>
              <a:rPr lang="ru-RU" sz="3200" dirty="0" smtClean="0"/>
              <a:t>мир.</a:t>
            </a:r>
            <a:endParaRPr lang="ru-RU" sz="3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6" y="367217"/>
            <a:ext cx="3048000" cy="594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14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Видеообзор</a:t>
            </a:r>
            <a:r>
              <a:rPr lang="ru-RU" dirty="0" smtClean="0"/>
              <a:t> мультимедийной книги</a:t>
            </a:r>
            <a:endParaRPr lang="ru-RU" dirty="0"/>
          </a:p>
        </p:txBody>
      </p:sp>
      <p:pic>
        <p:nvPicPr>
          <p:cNvPr id="8" name="Мой фильм Великий воин - Александр Невский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73450" y="2103438"/>
            <a:ext cx="5243513" cy="3932237"/>
          </a:xfrm>
        </p:spPr>
      </p:pic>
    </p:spTree>
    <p:extLst>
      <p:ext uri="{BB962C8B-B14F-4D97-AF65-F5344CB8AC3E}">
        <p14:creationId xmlns:p14="http://schemas.microsoft.com/office/powerpoint/2010/main" val="216435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7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619" y="925032"/>
            <a:ext cx="10058400" cy="47314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Ссылка для просмотра мультимедийной книги «Великий воин – Александр Невский» (в браузерах </a:t>
            </a:r>
            <a:r>
              <a:rPr lang="en-US" dirty="0" smtClean="0"/>
              <a:t>GOOGLE </a:t>
            </a:r>
            <a:r>
              <a:rPr lang="ru-RU" dirty="0" smtClean="0"/>
              <a:t>и </a:t>
            </a:r>
            <a:r>
              <a:rPr lang="en-US" dirty="0" smtClean="0"/>
              <a:t>MOZILLA FIREFOX)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read.bookcreator.com/ysPtQEkerfPWiItkM26Zh9QpHGB3/xM0FTc-bTHGetTzrGNy88Q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402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85</TotalTime>
  <Words>201</Words>
  <Application>Microsoft Office PowerPoint</Application>
  <PresentationFormat>Произвольный</PresentationFormat>
  <Paragraphs>10</Paragraphs>
  <Slides>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Savon</vt:lpstr>
      <vt:lpstr>Использование современных образовательных технологий для сохранения памяти об Александре Невском </vt:lpstr>
      <vt:lpstr>С целью формирования у учащихся патриотических чувств, чувств гордости за свою Родину и историю России учителем музыки на уроке в 3 классе на примере кантаты С.С. Прокофьева были раскрыты образ Великого воина - Александра Невского и подвиг русского народа.</vt:lpstr>
      <vt:lpstr>В ходе занятия учащимся были представлены фрагменты не только из кантаты «Александр Невский» Сергея Прокофьева, но и кадры из одноименного кинофильма 1938 года Сергея Эйзенштейна.  Особый интерес у учащихся вызвали кадры, описывающие Ледовое побоище, где храбрость и находчивость русского народа помогли уберечь родную землю от нашествия врагов, а также кадры героической речи Александра Невского - Великого Князя Киевского.</vt:lpstr>
      <vt:lpstr>Воодушевившись темой, а также формой представления материала занятия, учащейся 3 класса под руководством учителя информатики Журавлёвой Регины Фанисовны с помощью развивающего приложения BookCreator была создана мультимедийная книга «Великий воин – Александр Невский». </vt:lpstr>
      <vt:lpstr>В указанной книге ребенком была использована информация, представленная не только в виде цветных картин / фотографий, но и в виде аудио и видео файлов, что, в свою очередь, делает доступным историческое и культурное наследие  нашего народа для учащихся начальной школы. </vt:lpstr>
      <vt:lpstr>Вовлечение детей в подобного рода деятельность, в т.ч. с применением цифровых и электронных образовательных ресурсов, помогло решить воспитательные задачи образовательного процесса: воспитывать любовь к музыке, испытывать гордость и восхищение подвигами Александра Невского, вызывать чувство патриотизма, обогащать духовный мир.</vt:lpstr>
      <vt:lpstr>Видеообзор мультимедийной книги</vt:lpstr>
      <vt:lpstr>Ссылка для просмотра мультимедийной книги «Великий воин – Александр Невский» (в браузерах GOOGLE и MOZILLA FIREFOX) https://read.bookcreator.com/ysPtQEkerfPWiItkM26Zh9QpHGB3/xM0FTc-bTHGetTzrGNy88Q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современных образовательных технологий для сохранения памяти об Александре Невском</dc:title>
  <dc:creator>Регина Журавлёва</dc:creator>
  <cp:lastModifiedBy>Регина Журавлёва</cp:lastModifiedBy>
  <cp:revision>10</cp:revision>
  <dcterms:created xsi:type="dcterms:W3CDTF">2020-11-23T17:44:34Z</dcterms:created>
  <dcterms:modified xsi:type="dcterms:W3CDTF">2025-12-05T10:02:07Z</dcterms:modified>
</cp:coreProperties>
</file>