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4" r:id="rId3"/>
    <p:sldId id="271" r:id="rId4"/>
    <p:sldId id="262" r:id="rId5"/>
    <p:sldId id="272" r:id="rId6"/>
    <p:sldId id="267" r:id="rId7"/>
    <p:sldId id="273" r:id="rId8"/>
    <p:sldId id="268" r:id="rId9"/>
    <p:sldId id="26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1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2931372"/>
          </a:xfrm>
        </p:spPr>
        <p:txBody>
          <a:bodyPr/>
          <a:lstStyle/>
          <a:p>
            <a:r>
              <a:rPr lang="ru-RU" sz="3200" dirty="0" smtClean="0">
                <a:solidFill>
                  <a:schemeClr val="tx1"/>
                </a:solidFill>
              </a:rPr>
              <a:t/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/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/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Школьный </a:t>
            </a:r>
            <a:r>
              <a:rPr lang="ru-RU" sz="3200" dirty="0" smtClean="0">
                <a:solidFill>
                  <a:schemeClr val="tx1"/>
                </a:solidFill>
              </a:rPr>
              <a:t>музей как инструмент воспитательной работы по формированию культурного интеллекта обучающихся </a:t>
            </a:r>
            <a:r>
              <a:rPr lang="ru-RU" sz="3200" dirty="0" smtClean="0">
                <a:solidFill>
                  <a:schemeClr val="tx1"/>
                </a:solidFill>
              </a:rPr>
              <a:t>                в </a:t>
            </a:r>
            <a:r>
              <a:rPr lang="ru-RU" sz="3200" dirty="0" err="1" smtClean="0">
                <a:solidFill>
                  <a:schemeClr val="tx1"/>
                </a:solidFill>
              </a:rPr>
              <a:t>социокультурном</a:t>
            </a:r>
            <a:r>
              <a:rPr lang="ru-RU" sz="3200" dirty="0" smtClean="0">
                <a:solidFill>
                  <a:schemeClr val="tx1"/>
                </a:solidFill>
              </a:rPr>
              <a:t> пространстве </a:t>
            </a:r>
            <a:r>
              <a:rPr lang="ru-RU" sz="3200" dirty="0" smtClean="0">
                <a:solidFill>
                  <a:schemeClr val="tx1"/>
                </a:solidFill>
              </a:rPr>
              <a:t>                         с</a:t>
            </a:r>
            <a:r>
              <a:rPr lang="ru-RU" sz="3200" dirty="0" smtClean="0">
                <a:solidFill>
                  <a:schemeClr val="tx1"/>
                </a:solidFill>
              </a:rPr>
              <a:t>. Сикачи-Алян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52400"/>
            <a:ext cx="8219256" cy="14764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Руководитель  школьного  музея </a:t>
            </a:r>
            <a:br>
              <a:rPr lang="ru-RU" sz="2800" dirty="0" smtClean="0"/>
            </a:br>
            <a:r>
              <a:rPr lang="ru-RU" sz="2800" dirty="0" smtClean="0"/>
              <a:t>Донкан  Виктория  Леонтьевна-</a:t>
            </a:r>
            <a:br>
              <a:rPr lang="ru-RU" sz="2800" dirty="0" smtClean="0"/>
            </a:br>
            <a:r>
              <a:rPr lang="ru-RU" sz="2800" dirty="0" smtClean="0"/>
              <a:t>учитель родного языка</a:t>
            </a:r>
            <a:r>
              <a:rPr lang="ru-RU" sz="2800" dirty="0" smtClean="0"/>
              <a:t> </a:t>
            </a:r>
            <a:endParaRPr lang="ru-RU" sz="2800" dirty="0"/>
          </a:p>
        </p:txBody>
      </p:sp>
      <p:pic>
        <p:nvPicPr>
          <p:cNvPr id="4" name="Содержимое 3" descr="Ningman_2018__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7" y="2060848"/>
            <a:ext cx="5071541" cy="33843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Древнее  поселение  нанайцев</a:t>
            </a:r>
            <a:endParaRPr lang="ru-RU" sz="2800" dirty="0"/>
          </a:p>
        </p:txBody>
      </p:sp>
      <p:pic>
        <p:nvPicPr>
          <p:cNvPr id="5" name="Рисунок 4" descr="C:\Users\Я\Desktop\2015 фото\землянки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645024"/>
            <a:ext cx="3831134" cy="2656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Я\Desktop\по Учёбе\новое для диплома\приложения\макет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84784"/>
            <a:ext cx="401233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Древнее    жилище   «</a:t>
            </a:r>
            <a:r>
              <a:rPr lang="ru-RU" sz="2800" dirty="0" err="1" smtClean="0"/>
              <a:t>хурбу</a:t>
            </a:r>
            <a:r>
              <a:rPr lang="ru-RU" sz="2800" dirty="0" smtClean="0"/>
              <a:t>»</a:t>
            </a:r>
            <a:endParaRPr lang="ru-RU" sz="2800" dirty="0"/>
          </a:p>
        </p:txBody>
      </p:sp>
      <p:pic>
        <p:nvPicPr>
          <p:cNvPr id="8" name="Рисунок 7" descr="C:\Users\Я\Desktop\по Учёбе\новое для диплома\приложения\жилище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132856"/>
            <a:ext cx="3600400" cy="28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Учитель\Desktop\фотомузей\20201126_1529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2128" y="2420889"/>
            <a:ext cx="3856296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Домашняя  утварь</a:t>
            </a:r>
            <a:endParaRPr lang="ru-RU" sz="2800" dirty="0"/>
          </a:p>
        </p:txBody>
      </p:sp>
      <p:pic>
        <p:nvPicPr>
          <p:cNvPr id="8" name="Рисунок 7" descr="C:\Users\Я\Desktop\по Учёбе\новое для диплома\приложения\20170430_1400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16832"/>
            <a:ext cx="3384376" cy="3543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100_0763"/>
          <p:cNvPicPr/>
          <p:nvPr/>
        </p:nvPicPr>
        <p:blipFill>
          <a:blip r:embed="rId3" cstate="print"/>
          <a:srcRect r="-1492" b="24377"/>
          <a:stretch>
            <a:fillRect/>
          </a:stretch>
        </p:blipFill>
        <p:spPr bwMode="auto">
          <a:xfrm>
            <a:off x="4355976" y="2204864"/>
            <a:ext cx="3839319" cy="30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Шаманские  атрибуты:   зеркала  «толи» </a:t>
            </a:r>
            <a:br>
              <a:rPr lang="ru-RU" sz="2800" dirty="0" smtClean="0"/>
            </a:br>
            <a:r>
              <a:rPr lang="ru-RU" sz="2800" dirty="0" smtClean="0"/>
              <a:t>и  птица «кори»</a:t>
            </a:r>
            <a:endParaRPr lang="ru-RU" sz="2800" dirty="0"/>
          </a:p>
        </p:txBody>
      </p:sp>
      <p:pic>
        <p:nvPicPr>
          <p:cNvPr id="4" name="Содержимое 3" descr="C:\Users\Я\Desktop\по Учёбе\новое для диплома\приложения\зеркала толи (2)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345638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Я\Desktop\по Учёбе\новое для диплома\приложения\птица кори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212976"/>
            <a:ext cx="4104456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Украшения  из  нефрита,  бронзы</a:t>
            </a:r>
            <a:endParaRPr lang="ru-RU" sz="2800" dirty="0"/>
          </a:p>
        </p:txBody>
      </p:sp>
      <p:pic>
        <p:nvPicPr>
          <p:cNvPr id="6" name="Рисунок 5" descr="C:\Users\Я\Desktop\20170514_16174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916832"/>
            <a:ext cx="561662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-20190401-WA00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124744"/>
            <a:ext cx="3813073" cy="237626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Внеклассные  занятия, проведение кружков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Учитель\Desktop\фотомузей\IMG-20201124-WA00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789040"/>
            <a:ext cx="3816424" cy="2376264"/>
          </a:xfrm>
          <a:prstGeom prst="rect">
            <a:avLst/>
          </a:prstGeom>
          <a:noFill/>
        </p:spPr>
      </p:pic>
      <p:pic>
        <p:nvPicPr>
          <p:cNvPr id="4099" name="Picture 3" descr="C:\Users\Учитель\Desktop\ФОТО Мероприятия 2020\дети_Школьный музей этнография\IMG-20190401-WA0042.jpg"/>
          <p:cNvPicPr>
            <a:picLocks noChangeAspect="1" noChangeArrowheads="1"/>
          </p:cNvPicPr>
          <p:nvPr/>
        </p:nvPicPr>
        <p:blipFill>
          <a:blip r:embed="rId4" cstate="print"/>
          <a:srcRect t="5128" b="4865"/>
          <a:stretch>
            <a:fillRect/>
          </a:stretch>
        </p:blipFill>
        <p:spPr bwMode="auto">
          <a:xfrm>
            <a:off x="899592" y="3645024"/>
            <a:ext cx="2582702" cy="2664296"/>
          </a:xfrm>
          <a:prstGeom prst="rect">
            <a:avLst/>
          </a:prstGeom>
          <a:noFill/>
        </p:spPr>
      </p:pic>
      <p:pic>
        <p:nvPicPr>
          <p:cNvPr id="7" name="Picture 3" descr="C:\Users\Учитель\Desktop\ФОТО Мероприятия 2020\дети_Школьный музей этнография\IMG-20190401-WA0027.jpg"/>
          <p:cNvPicPr>
            <a:picLocks noChangeAspect="1" noChangeArrowheads="1"/>
          </p:cNvPicPr>
          <p:nvPr/>
        </p:nvPicPr>
        <p:blipFill>
          <a:blip r:embed="rId5" cstate="print"/>
          <a:srcRect t="5278" b="5000"/>
          <a:stretch>
            <a:fillRect/>
          </a:stretch>
        </p:blipFill>
        <p:spPr bwMode="auto">
          <a:xfrm>
            <a:off x="5436096" y="1124744"/>
            <a:ext cx="2160240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Урочная   деятельность</a:t>
            </a:r>
            <a:endParaRPr lang="ru-RU" sz="2800" dirty="0"/>
          </a:p>
        </p:txBody>
      </p:sp>
      <p:pic>
        <p:nvPicPr>
          <p:cNvPr id="3076" name="Picture 4" descr="D:\DSCN3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077072"/>
            <a:ext cx="3096344" cy="2232248"/>
          </a:xfrm>
          <a:prstGeom prst="rect">
            <a:avLst/>
          </a:prstGeom>
          <a:noFill/>
        </p:spPr>
      </p:pic>
      <p:pic>
        <p:nvPicPr>
          <p:cNvPr id="3077" name="Picture 5" descr="D:\DSCN31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570" y="1628800"/>
            <a:ext cx="3096390" cy="2160240"/>
          </a:xfrm>
          <a:prstGeom prst="rect">
            <a:avLst/>
          </a:prstGeom>
          <a:noFill/>
        </p:spPr>
      </p:pic>
      <p:pic>
        <p:nvPicPr>
          <p:cNvPr id="3078" name="Picture 6" descr="D:\DSCN667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9302" t="3419" b="3018"/>
          <a:stretch>
            <a:fillRect/>
          </a:stretch>
        </p:blipFill>
        <p:spPr bwMode="auto">
          <a:xfrm>
            <a:off x="4716016" y="1628800"/>
            <a:ext cx="3096344" cy="2232248"/>
          </a:xfrm>
          <a:prstGeom prst="rect">
            <a:avLst/>
          </a:prstGeom>
          <a:noFill/>
        </p:spPr>
      </p:pic>
      <p:pic>
        <p:nvPicPr>
          <p:cNvPr id="3079" name="Picture 7" descr="D:\DSCN66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4077072"/>
            <a:ext cx="3096344" cy="21895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432</TotalTime>
  <Words>32</Words>
  <Application>Microsoft Office PowerPoint</Application>
  <PresentationFormat>Экран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Бумажная</vt:lpstr>
      <vt:lpstr>   Школьный музей как инструмент воспитательной работы по формированию культурного интеллекта обучающихся                 в социокультурном пространстве                          с. Сикачи-Алян</vt:lpstr>
      <vt:lpstr>Руководитель  школьного  музея  Донкан  Виктория  Леонтьевна- учитель родного языка </vt:lpstr>
      <vt:lpstr>Древнее  поселение  нанайцев</vt:lpstr>
      <vt:lpstr>Древнее    жилище   «хурбу»</vt:lpstr>
      <vt:lpstr>Домашняя  утварь</vt:lpstr>
      <vt:lpstr>Шаманские  атрибуты:   зеркала  «толи»  и  птица «кори»</vt:lpstr>
      <vt:lpstr>Украшения  из  нефрита,  бронзы</vt:lpstr>
      <vt:lpstr>Внеклассные  занятия, проведение кружков </vt:lpstr>
      <vt:lpstr>Урочная   деятельность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Школьный музей как инструмент воспитательной работы по формированию культурного интеллекта обучающихся в социокультурном пространстве с. Сикачи-Алян</dc:title>
  <dc:creator>Учитель</dc:creator>
  <cp:lastModifiedBy>Учитель</cp:lastModifiedBy>
  <cp:revision>34</cp:revision>
  <dcterms:created xsi:type="dcterms:W3CDTF">2020-11-24T06:31:37Z</dcterms:created>
  <dcterms:modified xsi:type="dcterms:W3CDTF">2020-11-26T15:02:03Z</dcterms:modified>
</cp:coreProperties>
</file>