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9" r:id="rId10"/>
    <p:sldId id="274" r:id="rId11"/>
    <p:sldId id="270" r:id="rId12"/>
    <p:sldId id="271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7AB8"/>
    <a:srgbClr val="FFFFFF"/>
    <a:srgbClr val="8464A4"/>
    <a:srgbClr val="6E93C4"/>
    <a:srgbClr val="6F9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2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179A6-853C-A51A-2099-3D04A17DA5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71E10D-227E-80E3-C868-E55D3B8664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539247-170D-E4D2-E74E-DC6068B84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03A933-63A4-A768-20A1-B310DE287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57FDFF-DA31-9C5C-62C9-2C74518D7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915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F8A830-6586-EB25-439F-462734832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24F136-2E06-6E66-6028-4AFE726E8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49D911-E7EA-E80D-12F8-D000A91EB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84A2F-2DE8-D51A-6976-BA942E6F6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BE18D2-9559-C428-8E12-F6E79B84A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530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1F8EC09-0004-3795-42D0-AA2AD891B5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E5CCFB-9B81-9BBB-4A18-B58ADB487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7D1486-A8C4-22D1-9D83-3DE112EA8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26ABDB-04AB-D5DD-F7D6-DB326066E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7780D4-CC18-D511-05FB-DC567D082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72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5BFBB6-5C41-F917-2A57-45287C623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3CE911-7E1E-F96E-97B3-325396F88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E09173-1D7D-638E-549F-146A60766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8BB059-0DE2-932F-0EFB-1365A59C5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F5F3D6-D939-72C7-2BA3-3FDBB4B98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6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D5A299-AB10-C4A4-FCBA-79F9D9E3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C54313-B5AB-C3AA-4B29-9C80BD1FF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242854-05D1-DFE0-847A-D8428FFA8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FBD7B7-C6D9-C1F7-83B9-6E618A9A2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8D3F3F-5BA8-1E06-9C6C-1481F8A2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514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97B566-5953-128E-6421-A48713D5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D9A5F0-740A-DF41-418B-7BF18D7736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EF4A7D-1DE7-A954-1556-02FEE248B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59995F-67BA-E86B-27C3-F466D7C7F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225EFA-1F0F-74B0-CCD5-4B46AB8CB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CF7637-3C75-42B5-653D-10FB93A0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11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6711E-B414-5AF9-EF3D-3C04CDED2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724875-5BEF-D6A2-9B18-C423469B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2E3FDAB-5CA1-5C98-E2CE-FD3C11DB0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0D4F434-0951-31C6-8C05-D6429B405F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D8092D-6723-E1B3-1BD0-D93E6D5707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4F94916-73EE-9B99-3EEB-4530010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DD1360A-86ED-7BCE-EA7A-E9A45C582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7B99864-2B33-323B-B980-5634FD410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890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F27B03-E39E-9996-7A5D-2FDDA24D2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EDBA9A5-7403-01A7-8251-003B6CDC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872531-F248-1B4A-F184-73961742C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58FB21-7F46-F5D2-D8F1-1C5114B6A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2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BEA9E0A-D13E-FB80-410A-8E15F5AC3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AB27A4-FF14-DADC-0EE4-290C18477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8A05001-BCD1-A686-C6DC-BBBE66665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161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4E0B2-F8CD-B8F8-C3FF-10ABBFF3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DE2E46-0361-9D48-F028-60774E059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2EAEE1-9672-695C-F820-BCE895D05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D91269-1D58-532E-725A-210134DD1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F07627-D573-59F4-7E03-F1B626D34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05E4DA-7288-36DF-76C0-12E4CDBD3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35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A959ED-6D58-FCC6-B4D5-DA177C217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1C0C9D-673E-8E78-30DC-4A4FC2E08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F08856-9182-F99C-1312-D29A8FE67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65DE5E-BD6D-444D-46C9-0CFDC1ECC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294453-8D74-C839-6138-583EB9339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134701-EBF1-8479-AB09-8B0FFC950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941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D839E-1898-B2A8-93CF-8DCC9A745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51FBA6-F4B0-73FB-7382-6C72725F7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72A8AF-84AB-7AA9-122D-A94EC6423A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E656-E4B1-4563-8034-29143E2E7BB3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7CBE5C-6EE8-9749-4F36-395A2735A5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09D617-86EE-234A-235B-41EB5E1AC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42D34-2DD1-4D32-9A59-0D735B088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0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F70AA8-F48B-4434-84A8-3B6A31374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FE7AB80-8EB4-3415-2B26-9DF7B1BBCF23}"/>
              </a:ext>
            </a:extLst>
          </p:cNvPr>
          <p:cNvSpPr txBox="1"/>
          <p:nvPr/>
        </p:nvSpPr>
        <p:spPr>
          <a:xfrm>
            <a:off x="0" y="0"/>
            <a:ext cx="5862918" cy="6858000"/>
          </a:xfrm>
          <a:custGeom>
            <a:avLst/>
            <a:gdLst/>
            <a:ahLst/>
            <a:cxnLst/>
            <a:rect l="l" t="t" r="r" b="b"/>
            <a:pathLst>
              <a:path w="5862918" h="6858000">
                <a:moveTo>
                  <a:pt x="4196873" y="5181359"/>
                </a:moveTo>
                <a:lnTo>
                  <a:pt x="4196873" y="5272144"/>
                </a:lnTo>
                <a:lnTo>
                  <a:pt x="4287658" y="5272144"/>
                </a:lnTo>
                <a:lnTo>
                  <a:pt x="4287286" y="5181359"/>
                </a:lnTo>
                <a:close/>
                <a:moveTo>
                  <a:pt x="876220" y="5106945"/>
                </a:moveTo>
                <a:lnTo>
                  <a:pt x="969609" y="5106945"/>
                </a:lnTo>
                <a:cubicBezTo>
                  <a:pt x="984740" y="5106945"/>
                  <a:pt x="996398" y="5110914"/>
                  <a:pt x="1004584" y="5118851"/>
                </a:cubicBezTo>
                <a:cubicBezTo>
                  <a:pt x="1012769" y="5126789"/>
                  <a:pt x="1016862" y="5137951"/>
                  <a:pt x="1016862" y="5152337"/>
                </a:cubicBezTo>
                <a:lnTo>
                  <a:pt x="1016862" y="5153454"/>
                </a:lnTo>
                <a:cubicBezTo>
                  <a:pt x="1016862" y="5167592"/>
                  <a:pt x="1012769" y="5178568"/>
                  <a:pt x="1004584" y="5186382"/>
                </a:cubicBezTo>
                <a:cubicBezTo>
                  <a:pt x="996398" y="5194195"/>
                  <a:pt x="984740" y="5198102"/>
                  <a:pt x="969609" y="5198102"/>
                </a:cubicBezTo>
                <a:lnTo>
                  <a:pt x="876220" y="5198102"/>
                </a:lnTo>
                <a:close/>
                <a:moveTo>
                  <a:pt x="3905095" y="4960721"/>
                </a:moveTo>
                <a:cubicBezTo>
                  <a:pt x="3926427" y="4960721"/>
                  <a:pt x="3943418" y="4968225"/>
                  <a:pt x="3956069" y="4983231"/>
                </a:cubicBezTo>
                <a:cubicBezTo>
                  <a:pt x="3968719" y="4998238"/>
                  <a:pt x="3976284" y="5019012"/>
                  <a:pt x="3978765" y="5045553"/>
                </a:cubicBezTo>
                <a:lnTo>
                  <a:pt x="3979137" y="5050018"/>
                </a:lnTo>
                <a:lnTo>
                  <a:pt x="3821825" y="5050018"/>
                </a:lnTo>
                <a:lnTo>
                  <a:pt x="3822751" y="5035333"/>
                </a:lnTo>
                <a:cubicBezTo>
                  <a:pt x="3825495" y="5014893"/>
                  <a:pt x="3832355" y="4998393"/>
                  <a:pt x="3843331" y="4985836"/>
                </a:cubicBezTo>
                <a:cubicBezTo>
                  <a:pt x="3857966" y="4969093"/>
                  <a:pt x="3878554" y="4960721"/>
                  <a:pt x="3905095" y="4960721"/>
                </a:cubicBezTo>
                <a:close/>
                <a:moveTo>
                  <a:pt x="2619220" y="4960721"/>
                </a:moveTo>
                <a:cubicBezTo>
                  <a:pt x="2640552" y="4960721"/>
                  <a:pt x="2657543" y="4968225"/>
                  <a:pt x="2670194" y="4983231"/>
                </a:cubicBezTo>
                <a:cubicBezTo>
                  <a:pt x="2682844" y="4998238"/>
                  <a:pt x="2690409" y="5019012"/>
                  <a:pt x="2692890" y="5045553"/>
                </a:cubicBezTo>
                <a:lnTo>
                  <a:pt x="2693262" y="5050018"/>
                </a:lnTo>
                <a:lnTo>
                  <a:pt x="2535950" y="5050018"/>
                </a:lnTo>
                <a:lnTo>
                  <a:pt x="2536876" y="5035333"/>
                </a:lnTo>
                <a:cubicBezTo>
                  <a:pt x="2539620" y="5014893"/>
                  <a:pt x="2546480" y="4998393"/>
                  <a:pt x="2557456" y="4985836"/>
                </a:cubicBezTo>
                <a:cubicBezTo>
                  <a:pt x="2572091" y="4969093"/>
                  <a:pt x="2592679" y="4960721"/>
                  <a:pt x="2619220" y="4960721"/>
                </a:cubicBezTo>
                <a:close/>
                <a:moveTo>
                  <a:pt x="1781020" y="4960721"/>
                </a:moveTo>
                <a:cubicBezTo>
                  <a:pt x="1802352" y="4960721"/>
                  <a:pt x="1819343" y="4968225"/>
                  <a:pt x="1831994" y="4983231"/>
                </a:cubicBezTo>
                <a:cubicBezTo>
                  <a:pt x="1844644" y="4998238"/>
                  <a:pt x="1852210" y="5019012"/>
                  <a:pt x="1854690" y="5045553"/>
                </a:cubicBezTo>
                <a:lnTo>
                  <a:pt x="1855062" y="5050018"/>
                </a:lnTo>
                <a:lnTo>
                  <a:pt x="1697750" y="5050018"/>
                </a:lnTo>
                <a:lnTo>
                  <a:pt x="1698677" y="5035333"/>
                </a:lnTo>
                <a:cubicBezTo>
                  <a:pt x="1701420" y="5014893"/>
                  <a:pt x="1708281" y="4998393"/>
                  <a:pt x="1719257" y="4985836"/>
                </a:cubicBezTo>
                <a:cubicBezTo>
                  <a:pt x="1733891" y="4969093"/>
                  <a:pt x="1754479" y="4960721"/>
                  <a:pt x="1781020" y="4960721"/>
                </a:cubicBezTo>
                <a:close/>
                <a:moveTo>
                  <a:pt x="876220" y="4959977"/>
                </a:moveTo>
                <a:lnTo>
                  <a:pt x="970353" y="4959977"/>
                </a:lnTo>
                <a:cubicBezTo>
                  <a:pt x="996646" y="4959977"/>
                  <a:pt x="1009793" y="4972504"/>
                  <a:pt x="1009793" y="4997556"/>
                </a:cubicBezTo>
                <a:cubicBezTo>
                  <a:pt x="1009793" y="5021121"/>
                  <a:pt x="996398" y="5032903"/>
                  <a:pt x="969609" y="5032903"/>
                </a:cubicBezTo>
                <a:lnTo>
                  <a:pt x="876220" y="5032903"/>
                </a:lnTo>
                <a:close/>
                <a:moveTo>
                  <a:pt x="3311792" y="4885935"/>
                </a:moveTo>
                <a:lnTo>
                  <a:pt x="3311792" y="5271772"/>
                </a:lnTo>
                <a:lnTo>
                  <a:pt x="3388810" y="5271772"/>
                </a:lnTo>
                <a:lnTo>
                  <a:pt x="3550661" y="5029878"/>
                </a:lnTo>
                <a:lnTo>
                  <a:pt x="3550661" y="5271772"/>
                </a:lnTo>
                <a:lnTo>
                  <a:pt x="3636981" y="5271772"/>
                </a:lnTo>
                <a:lnTo>
                  <a:pt x="3636981" y="4885935"/>
                </a:lnTo>
                <a:lnTo>
                  <a:pt x="3560707" y="4885935"/>
                </a:lnTo>
                <a:lnTo>
                  <a:pt x="3398112" y="5133883"/>
                </a:lnTo>
                <a:lnTo>
                  <a:pt x="3398112" y="4885935"/>
                </a:lnTo>
                <a:close/>
                <a:moveTo>
                  <a:pt x="2873642" y="4885935"/>
                </a:moveTo>
                <a:lnTo>
                  <a:pt x="2873642" y="5272144"/>
                </a:lnTo>
                <a:lnTo>
                  <a:pt x="2962567" y="5272144"/>
                </a:lnTo>
                <a:lnTo>
                  <a:pt x="2962567" y="5122944"/>
                </a:lnTo>
                <a:lnTo>
                  <a:pt x="3112139" y="5122944"/>
                </a:lnTo>
                <a:lnTo>
                  <a:pt x="3112139" y="5272144"/>
                </a:lnTo>
                <a:lnTo>
                  <a:pt x="3201064" y="5272144"/>
                </a:lnTo>
                <a:lnTo>
                  <a:pt x="3201064" y="4885935"/>
                </a:lnTo>
                <a:lnTo>
                  <a:pt x="3112139" y="4885935"/>
                </a:lnTo>
                <a:lnTo>
                  <a:pt x="3112139" y="5041460"/>
                </a:lnTo>
                <a:lnTo>
                  <a:pt x="2962567" y="5041460"/>
                </a:lnTo>
                <a:lnTo>
                  <a:pt x="2962567" y="4885935"/>
                </a:lnTo>
                <a:close/>
                <a:moveTo>
                  <a:pt x="2031721" y="4885935"/>
                </a:moveTo>
                <a:lnTo>
                  <a:pt x="2031721" y="4998300"/>
                </a:lnTo>
                <a:cubicBezTo>
                  <a:pt x="2031721" y="5046918"/>
                  <a:pt x="2044061" y="5084559"/>
                  <a:pt x="2068742" y="5111224"/>
                </a:cubicBezTo>
                <a:cubicBezTo>
                  <a:pt x="2093423" y="5137889"/>
                  <a:pt x="2128211" y="5151221"/>
                  <a:pt x="2173108" y="5151221"/>
                </a:cubicBezTo>
                <a:cubicBezTo>
                  <a:pt x="2204734" y="5151221"/>
                  <a:pt x="2230151" y="5143164"/>
                  <a:pt x="2249359" y="5127048"/>
                </a:cubicBezTo>
                <a:lnTo>
                  <a:pt x="2263521" y="5111513"/>
                </a:lnTo>
                <a:lnTo>
                  <a:pt x="2263521" y="5272144"/>
                </a:lnTo>
                <a:lnTo>
                  <a:pt x="2352446" y="5272144"/>
                </a:lnTo>
                <a:lnTo>
                  <a:pt x="2352446" y="4885935"/>
                </a:lnTo>
                <a:lnTo>
                  <a:pt x="2263521" y="4885935"/>
                </a:lnTo>
                <a:lnTo>
                  <a:pt x="2263521" y="4954396"/>
                </a:lnTo>
                <a:lnTo>
                  <a:pt x="2263521" y="4987882"/>
                </a:lnTo>
                <a:cubicBezTo>
                  <a:pt x="2263521" y="5011943"/>
                  <a:pt x="2256824" y="5030547"/>
                  <a:pt x="2243429" y="5043693"/>
                </a:cubicBezTo>
                <a:cubicBezTo>
                  <a:pt x="2230035" y="5056839"/>
                  <a:pt x="2210935" y="5063413"/>
                  <a:pt x="2186130" y="5063413"/>
                </a:cubicBezTo>
                <a:cubicBezTo>
                  <a:pt x="2165294" y="5063413"/>
                  <a:pt x="2149171" y="5057522"/>
                  <a:pt x="2137761" y="5045739"/>
                </a:cubicBezTo>
                <a:cubicBezTo>
                  <a:pt x="2126351" y="5033957"/>
                  <a:pt x="2120646" y="5017152"/>
                  <a:pt x="2120646" y="4995324"/>
                </a:cubicBezTo>
                <a:lnTo>
                  <a:pt x="2120646" y="4885935"/>
                </a:lnTo>
                <a:close/>
                <a:moveTo>
                  <a:pt x="1228496" y="4885935"/>
                </a:moveTo>
                <a:lnTo>
                  <a:pt x="1228496" y="5108805"/>
                </a:lnTo>
                <a:cubicBezTo>
                  <a:pt x="1228496" y="5134850"/>
                  <a:pt x="1223473" y="5154942"/>
                  <a:pt x="1213427" y="5169081"/>
                </a:cubicBezTo>
                <a:cubicBezTo>
                  <a:pt x="1203381" y="5183219"/>
                  <a:pt x="1189304" y="5190289"/>
                  <a:pt x="1171197" y="5190289"/>
                </a:cubicBezTo>
                <a:lnTo>
                  <a:pt x="1171197" y="5275493"/>
                </a:lnTo>
                <a:lnTo>
                  <a:pt x="1178639" y="5275493"/>
                </a:lnTo>
                <a:cubicBezTo>
                  <a:pt x="1221799" y="5275493"/>
                  <a:pt x="1255161" y="5261850"/>
                  <a:pt x="1278725" y="5234565"/>
                </a:cubicBezTo>
                <a:cubicBezTo>
                  <a:pt x="1302290" y="5207280"/>
                  <a:pt x="1314072" y="5168833"/>
                  <a:pt x="1314072" y="5119223"/>
                </a:cubicBezTo>
                <a:lnTo>
                  <a:pt x="1314072" y="4971139"/>
                </a:lnTo>
                <a:lnTo>
                  <a:pt x="1424949" y="4971139"/>
                </a:lnTo>
                <a:lnTo>
                  <a:pt x="1424949" y="5272144"/>
                </a:lnTo>
                <a:lnTo>
                  <a:pt x="1513874" y="5272144"/>
                </a:lnTo>
                <a:lnTo>
                  <a:pt x="1513874" y="4885935"/>
                </a:lnTo>
                <a:lnTo>
                  <a:pt x="1474434" y="4885935"/>
                </a:lnTo>
                <a:lnTo>
                  <a:pt x="1424949" y="4885935"/>
                </a:lnTo>
                <a:lnTo>
                  <a:pt x="1314072" y="4885935"/>
                </a:lnTo>
                <a:lnTo>
                  <a:pt x="1279469" y="4885935"/>
                </a:lnTo>
                <a:close/>
                <a:moveTo>
                  <a:pt x="787667" y="4885935"/>
                </a:moveTo>
                <a:lnTo>
                  <a:pt x="787667" y="5272144"/>
                </a:lnTo>
                <a:lnTo>
                  <a:pt x="836036" y="5272144"/>
                </a:lnTo>
                <a:lnTo>
                  <a:pt x="876220" y="5272144"/>
                </a:lnTo>
                <a:lnTo>
                  <a:pt x="981143" y="5272144"/>
                </a:lnTo>
                <a:cubicBezTo>
                  <a:pt x="1020831" y="5272144"/>
                  <a:pt x="1051651" y="5263524"/>
                  <a:pt x="1073603" y="5246285"/>
                </a:cubicBezTo>
                <a:cubicBezTo>
                  <a:pt x="1095555" y="5229046"/>
                  <a:pt x="1106531" y="5204675"/>
                  <a:pt x="1106531" y="5173173"/>
                </a:cubicBezTo>
                <a:lnTo>
                  <a:pt x="1106531" y="5172057"/>
                </a:lnTo>
                <a:cubicBezTo>
                  <a:pt x="1106531" y="5145020"/>
                  <a:pt x="1099027" y="5122510"/>
                  <a:pt x="1084021" y="5104526"/>
                </a:cubicBezTo>
                <a:cubicBezTo>
                  <a:pt x="1069014" y="5086543"/>
                  <a:pt x="1048116" y="5074823"/>
                  <a:pt x="1021327" y="5069366"/>
                </a:cubicBezTo>
                <a:cubicBezTo>
                  <a:pt x="1045884" y="5065149"/>
                  <a:pt x="1065045" y="5055351"/>
                  <a:pt x="1078812" y="5039972"/>
                </a:cubicBezTo>
                <a:cubicBezTo>
                  <a:pt x="1092578" y="5024593"/>
                  <a:pt x="1099462" y="5005246"/>
                  <a:pt x="1099462" y="4981929"/>
                </a:cubicBezTo>
                <a:cubicBezTo>
                  <a:pt x="1099462" y="4951420"/>
                  <a:pt x="1089292" y="4927793"/>
                  <a:pt x="1068952" y="4911050"/>
                </a:cubicBezTo>
                <a:cubicBezTo>
                  <a:pt x="1048612" y="4894307"/>
                  <a:pt x="1019715" y="4885935"/>
                  <a:pt x="982260" y="4885935"/>
                </a:cubicBezTo>
                <a:lnTo>
                  <a:pt x="876220" y="4885935"/>
                </a:lnTo>
                <a:lnTo>
                  <a:pt x="836036" y="4885935"/>
                </a:lnTo>
                <a:close/>
                <a:moveTo>
                  <a:pt x="375264" y="4885935"/>
                </a:moveTo>
                <a:lnTo>
                  <a:pt x="514491" y="5254690"/>
                </a:lnTo>
                <a:lnTo>
                  <a:pt x="495071" y="5312700"/>
                </a:lnTo>
                <a:cubicBezTo>
                  <a:pt x="489862" y="5325350"/>
                  <a:pt x="483351" y="5334280"/>
                  <a:pt x="475537" y="5339489"/>
                </a:cubicBezTo>
                <a:cubicBezTo>
                  <a:pt x="467724" y="5344698"/>
                  <a:pt x="457616" y="5347302"/>
                  <a:pt x="445213" y="5347302"/>
                </a:cubicBezTo>
                <a:lnTo>
                  <a:pt x="426238" y="5347302"/>
                </a:lnTo>
                <a:lnTo>
                  <a:pt x="426238" y="5433250"/>
                </a:lnTo>
                <a:lnTo>
                  <a:pt x="445213" y="5433250"/>
                </a:lnTo>
                <a:cubicBezTo>
                  <a:pt x="475475" y="5433250"/>
                  <a:pt x="499225" y="5428104"/>
                  <a:pt x="516465" y="5417810"/>
                </a:cubicBezTo>
                <a:cubicBezTo>
                  <a:pt x="533704" y="5407516"/>
                  <a:pt x="547036" y="5389098"/>
                  <a:pt x="556462" y="5362557"/>
                </a:cubicBezTo>
                <a:lnTo>
                  <a:pt x="724638" y="4885935"/>
                </a:lnTo>
                <a:lnTo>
                  <a:pt x="637946" y="4885935"/>
                </a:lnTo>
                <a:lnTo>
                  <a:pt x="554382" y="5135539"/>
                </a:lnTo>
                <a:lnTo>
                  <a:pt x="461956" y="4885935"/>
                </a:lnTo>
                <a:close/>
                <a:moveTo>
                  <a:pt x="3905095" y="4880354"/>
                </a:moveTo>
                <a:cubicBezTo>
                  <a:pt x="3852261" y="4880354"/>
                  <a:pt x="3811333" y="4896105"/>
                  <a:pt x="3782312" y="4927607"/>
                </a:cubicBezTo>
                <a:cubicBezTo>
                  <a:pt x="3753290" y="4959109"/>
                  <a:pt x="3738780" y="5003633"/>
                  <a:pt x="3738780" y="5061180"/>
                </a:cubicBezTo>
                <a:lnTo>
                  <a:pt x="3738780" y="5104712"/>
                </a:lnTo>
                <a:cubicBezTo>
                  <a:pt x="3738780" y="5159779"/>
                  <a:pt x="3753910" y="5202381"/>
                  <a:pt x="3784172" y="5232519"/>
                </a:cubicBezTo>
                <a:cubicBezTo>
                  <a:pt x="3814434" y="5262656"/>
                  <a:pt x="3856974" y="5277725"/>
                  <a:pt x="3911792" y="5277725"/>
                </a:cubicBezTo>
                <a:cubicBezTo>
                  <a:pt x="3936597" y="5277725"/>
                  <a:pt x="3961215" y="5272702"/>
                  <a:pt x="3985648" y="5262656"/>
                </a:cubicBezTo>
                <a:cubicBezTo>
                  <a:pt x="4010081" y="5252610"/>
                  <a:pt x="4032095" y="5238410"/>
                  <a:pt x="4051691" y="5220054"/>
                </a:cubicBezTo>
                <a:lnTo>
                  <a:pt x="3993648" y="5165360"/>
                </a:lnTo>
                <a:cubicBezTo>
                  <a:pt x="3982237" y="5175530"/>
                  <a:pt x="3969401" y="5183343"/>
                  <a:pt x="3955139" y="5188800"/>
                </a:cubicBezTo>
                <a:cubicBezTo>
                  <a:pt x="3940875" y="5194257"/>
                  <a:pt x="3926427" y="5196986"/>
                  <a:pt x="3911792" y="5196986"/>
                </a:cubicBezTo>
                <a:cubicBezTo>
                  <a:pt x="3883267" y="5196986"/>
                  <a:pt x="3861066" y="5189110"/>
                  <a:pt x="3845192" y="5173359"/>
                </a:cubicBezTo>
                <a:cubicBezTo>
                  <a:pt x="3833285" y="5161546"/>
                  <a:pt x="3825844" y="5146001"/>
                  <a:pt x="3822868" y="5126723"/>
                </a:cubicBezTo>
                <a:lnTo>
                  <a:pt x="3822027" y="5115130"/>
                </a:lnTo>
                <a:lnTo>
                  <a:pt x="4061737" y="5115130"/>
                </a:lnTo>
                <a:lnTo>
                  <a:pt x="4061737" y="5089830"/>
                </a:lnTo>
                <a:cubicBezTo>
                  <a:pt x="4061737" y="5023353"/>
                  <a:pt x="4048094" y="4971821"/>
                  <a:pt x="4020809" y="4935234"/>
                </a:cubicBezTo>
                <a:cubicBezTo>
                  <a:pt x="3993523" y="4898648"/>
                  <a:pt x="3954952" y="4880354"/>
                  <a:pt x="3905095" y="4880354"/>
                </a:cubicBezTo>
                <a:close/>
                <a:moveTo>
                  <a:pt x="2619220" y="4880354"/>
                </a:moveTo>
                <a:cubicBezTo>
                  <a:pt x="2566386" y="4880354"/>
                  <a:pt x="2525459" y="4896105"/>
                  <a:pt x="2496437" y="4927607"/>
                </a:cubicBezTo>
                <a:cubicBezTo>
                  <a:pt x="2467415" y="4959109"/>
                  <a:pt x="2452905" y="5003633"/>
                  <a:pt x="2452905" y="5061180"/>
                </a:cubicBezTo>
                <a:lnTo>
                  <a:pt x="2452905" y="5104712"/>
                </a:lnTo>
                <a:cubicBezTo>
                  <a:pt x="2452905" y="5159779"/>
                  <a:pt x="2468035" y="5202381"/>
                  <a:pt x="2498297" y="5232519"/>
                </a:cubicBezTo>
                <a:cubicBezTo>
                  <a:pt x="2528559" y="5262656"/>
                  <a:pt x="2571099" y="5277725"/>
                  <a:pt x="2625917" y="5277725"/>
                </a:cubicBezTo>
                <a:cubicBezTo>
                  <a:pt x="2650722" y="5277725"/>
                  <a:pt x="2675340" y="5272702"/>
                  <a:pt x="2699773" y="5262656"/>
                </a:cubicBezTo>
                <a:cubicBezTo>
                  <a:pt x="2724206" y="5252610"/>
                  <a:pt x="2746220" y="5238410"/>
                  <a:pt x="2765816" y="5220054"/>
                </a:cubicBezTo>
                <a:lnTo>
                  <a:pt x="2707773" y="5165360"/>
                </a:lnTo>
                <a:cubicBezTo>
                  <a:pt x="2696362" y="5175530"/>
                  <a:pt x="2683526" y="5183343"/>
                  <a:pt x="2669264" y="5188800"/>
                </a:cubicBezTo>
                <a:cubicBezTo>
                  <a:pt x="2655001" y="5194257"/>
                  <a:pt x="2640552" y="5196986"/>
                  <a:pt x="2625917" y="5196986"/>
                </a:cubicBezTo>
                <a:cubicBezTo>
                  <a:pt x="2597392" y="5196986"/>
                  <a:pt x="2575192" y="5189110"/>
                  <a:pt x="2559317" y="5173359"/>
                </a:cubicBezTo>
                <a:cubicBezTo>
                  <a:pt x="2547410" y="5161546"/>
                  <a:pt x="2539969" y="5146001"/>
                  <a:pt x="2536993" y="5126723"/>
                </a:cubicBezTo>
                <a:lnTo>
                  <a:pt x="2536152" y="5115130"/>
                </a:lnTo>
                <a:lnTo>
                  <a:pt x="2775862" y="5115130"/>
                </a:lnTo>
                <a:lnTo>
                  <a:pt x="2775862" y="5089830"/>
                </a:lnTo>
                <a:cubicBezTo>
                  <a:pt x="2775861" y="5023353"/>
                  <a:pt x="2762219" y="4971821"/>
                  <a:pt x="2734934" y="4935234"/>
                </a:cubicBezTo>
                <a:cubicBezTo>
                  <a:pt x="2707649" y="4898648"/>
                  <a:pt x="2669077" y="4880354"/>
                  <a:pt x="2619220" y="4880354"/>
                </a:cubicBezTo>
                <a:close/>
                <a:moveTo>
                  <a:pt x="1781020" y="4880354"/>
                </a:moveTo>
                <a:cubicBezTo>
                  <a:pt x="1728186" y="4880354"/>
                  <a:pt x="1687258" y="4896105"/>
                  <a:pt x="1658237" y="4927607"/>
                </a:cubicBezTo>
                <a:cubicBezTo>
                  <a:pt x="1629215" y="4959109"/>
                  <a:pt x="1614705" y="5003633"/>
                  <a:pt x="1614705" y="5061180"/>
                </a:cubicBezTo>
                <a:lnTo>
                  <a:pt x="1614705" y="5104712"/>
                </a:lnTo>
                <a:cubicBezTo>
                  <a:pt x="1614705" y="5159779"/>
                  <a:pt x="1629836" y="5202381"/>
                  <a:pt x="1660097" y="5232519"/>
                </a:cubicBezTo>
                <a:cubicBezTo>
                  <a:pt x="1690359" y="5262656"/>
                  <a:pt x="1732899" y="5277725"/>
                  <a:pt x="1787718" y="5277725"/>
                </a:cubicBezTo>
                <a:cubicBezTo>
                  <a:pt x="1812522" y="5277725"/>
                  <a:pt x="1837141" y="5272702"/>
                  <a:pt x="1861573" y="5262656"/>
                </a:cubicBezTo>
                <a:cubicBezTo>
                  <a:pt x="1886006" y="5252610"/>
                  <a:pt x="1908020" y="5238410"/>
                  <a:pt x="1927616" y="5220054"/>
                </a:cubicBezTo>
                <a:lnTo>
                  <a:pt x="1869573" y="5165360"/>
                </a:lnTo>
                <a:cubicBezTo>
                  <a:pt x="1858163" y="5175530"/>
                  <a:pt x="1845326" y="5183343"/>
                  <a:pt x="1831064" y="5188800"/>
                </a:cubicBezTo>
                <a:cubicBezTo>
                  <a:pt x="1816801" y="5194257"/>
                  <a:pt x="1802352" y="5196986"/>
                  <a:pt x="1787718" y="5196986"/>
                </a:cubicBezTo>
                <a:cubicBezTo>
                  <a:pt x="1759192" y="5196986"/>
                  <a:pt x="1736992" y="5189110"/>
                  <a:pt x="1721117" y="5173359"/>
                </a:cubicBezTo>
                <a:cubicBezTo>
                  <a:pt x="1709211" y="5161546"/>
                  <a:pt x="1701769" y="5146001"/>
                  <a:pt x="1698793" y="5126723"/>
                </a:cubicBezTo>
                <a:lnTo>
                  <a:pt x="1697952" y="5115130"/>
                </a:lnTo>
                <a:lnTo>
                  <a:pt x="1937662" y="5115130"/>
                </a:lnTo>
                <a:lnTo>
                  <a:pt x="1937662" y="5089830"/>
                </a:lnTo>
                <a:cubicBezTo>
                  <a:pt x="1937662" y="5023353"/>
                  <a:pt x="1924019" y="4971821"/>
                  <a:pt x="1896734" y="4935234"/>
                </a:cubicBezTo>
                <a:cubicBezTo>
                  <a:pt x="1869449" y="4898648"/>
                  <a:pt x="1830878" y="4880354"/>
                  <a:pt x="1781020" y="4880354"/>
                </a:cubicBezTo>
                <a:close/>
                <a:moveTo>
                  <a:pt x="4248962" y="4725573"/>
                </a:moveTo>
                <a:cubicBezTo>
                  <a:pt x="4204314" y="4725573"/>
                  <a:pt x="4169215" y="4739091"/>
                  <a:pt x="4143667" y="4766128"/>
                </a:cubicBezTo>
                <a:cubicBezTo>
                  <a:pt x="4118118" y="4793166"/>
                  <a:pt x="4104475" y="4831365"/>
                  <a:pt x="4102739" y="4880726"/>
                </a:cubicBezTo>
                <a:lnTo>
                  <a:pt x="4102739" y="4881098"/>
                </a:lnTo>
                <a:lnTo>
                  <a:pt x="4193896" y="4881098"/>
                </a:lnTo>
                <a:lnTo>
                  <a:pt x="4193896" y="4880726"/>
                </a:lnTo>
                <a:cubicBezTo>
                  <a:pt x="4193896" y="4857658"/>
                  <a:pt x="4198795" y="4839922"/>
                  <a:pt x="4208593" y="4827520"/>
                </a:cubicBezTo>
                <a:cubicBezTo>
                  <a:pt x="4218390" y="4815118"/>
                  <a:pt x="4232095" y="4808916"/>
                  <a:pt x="4249707" y="4808916"/>
                </a:cubicBezTo>
                <a:cubicBezTo>
                  <a:pt x="4267070" y="4808916"/>
                  <a:pt x="4280588" y="4814188"/>
                  <a:pt x="4290262" y="4824729"/>
                </a:cubicBezTo>
                <a:cubicBezTo>
                  <a:pt x="4299936" y="4835272"/>
                  <a:pt x="4304773" y="4850216"/>
                  <a:pt x="4304773" y="4869564"/>
                </a:cubicBezTo>
                <a:cubicBezTo>
                  <a:pt x="4304773" y="4887423"/>
                  <a:pt x="4301176" y="4903236"/>
                  <a:pt x="4293983" y="4917003"/>
                </a:cubicBezTo>
                <a:cubicBezTo>
                  <a:pt x="4286790" y="4930769"/>
                  <a:pt x="4277860" y="4944102"/>
                  <a:pt x="4267194" y="4957000"/>
                </a:cubicBezTo>
                <a:cubicBezTo>
                  <a:pt x="4256528" y="4969899"/>
                  <a:pt x="4245862" y="4983852"/>
                  <a:pt x="4235196" y="4998858"/>
                </a:cubicBezTo>
                <a:cubicBezTo>
                  <a:pt x="4224530" y="5013865"/>
                  <a:pt x="4215600" y="5031228"/>
                  <a:pt x="4208407" y="5050948"/>
                </a:cubicBezTo>
                <a:cubicBezTo>
                  <a:pt x="4201213" y="5070668"/>
                  <a:pt x="4197616" y="5094419"/>
                  <a:pt x="4197617" y="5122200"/>
                </a:cubicBezTo>
                <a:lnTo>
                  <a:pt x="4286169" y="5122200"/>
                </a:lnTo>
                <a:cubicBezTo>
                  <a:pt x="4286418" y="5101860"/>
                  <a:pt x="4289146" y="5084062"/>
                  <a:pt x="4294355" y="5068808"/>
                </a:cubicBezTo>
                <a:cubicBezTo>
                  <a:pt x="4299564" y="5053553"/>
                  <a:pt x="4306385" y="5039786"/>
                  <a:pt x="4314819" y="5027508"/>
                </a:cubicBezTo>
                <a:cubicBezTo>
                  <a:pt x="4323252" y="5015229"/>
                  <a:pt x="4332120" y="5003447"/>
                  <a:pt x="4341422" y="4992161"/>
                </a:cubicBezTo>
                <a:cubicBezTo>
                  <a:pt x="4350723" y="4980875"/>
                  <a:pt x="4359529" y="4969217"/>
                  <a:pt x="4367839" y="4957186"/>
                </a:cubicBezTo>
                <a:cubicBezTo>
                  <a:pt x="4376148" y="4945156"/>
                  <a:pt x="4382970" y="4931638"/>
                  <a:pt x="4388303" y="4916631"/>
                </a:cubicBezTo>
                <a:cubicBezTo>
                  <a:pt x="4393636" y="4901624"/>
                  <a:pt x="4396178" y="4884323"/>
                  <a:pt x="4395930" y="4864727"/>
                </a:cubicBezTo>
                <a:lnTo>
                  <a:pt x="4395930" y="4864355"/>
                </a:lnTo>
                <a:cubicBezTo>
                  <a:pt x="4395930" y="4820203"/>
                  <a:pt x="4383094" y="4786034"/>
                  <a:pt x="4357421" y="4761850"/>
                </a:cubicBezTo>
                <a:cubicBezTo>
                  <a:pt x="4331748" y="4737665"/>
                  <a:pt x="4295595" y="4725573"/>
                  <a:pt x="4248962" y="4725573"/>
                </a:cubicBezTo>
                <a:close/>
                <a:moveTo>
                  <a:pt x="1389156" y="4198498"/>
                </a:moveTo>
                <a:lnTo>
                  <a:pt x="1488871" y="4198498"/>
                </a:lnTo>
                <a:lnTo>
                  <a:pt x="1488871" y="4252820"/>
                </a:lnTo>
                <a:cubicBezTo>
                  <a:pt x="1488871" y="4266215"/>
                  <a:pt x="1481925" y="4276013"/>
                  <a:pt x="1468034" y="4282214"/>
                </a:cubicBezTo>
                <a:cubicBezTo>
                  <a:pt x="1454144" y="4288415"/>
                  <a:pt x="1433184" y="4291392"/>
                  <a:pt x="1405155" y="4291143"/>
                </a:cubicBezTo>
                <a:cubicBezTo>
                  <a:pt x="1382086" y="4291392"/>
                  <a:pt x="1364847" y="4287609"/>
                  <a:pt x="1353437" y="4279795"/>
                </a:cubicBezTo>
                <a:cubicBezTo>
                  <a:pt x="1342027" y="4271982"/>
                  <a:pt x="1336446" y="4260014"/>
                  <a:pt x="1336694" y="4243890"/>
                </a:cubicBezTo>
                <a:cubicBezTo>
                  <a:pt x="1336446" y="4228512"/>
                  <a:pt x="1340725" y="4217101"/>
                  <a:pt x="1349530" y="4209660"/>
                </a:cubicBezTo>
                <a:cubicBezTo>
                  <a:pt x="1358336" y="4202219"/>
                  <a:pt x="1371544" y="4198498"/>
                  <a:pt x="1389156" y="4198498"/>
                </a:cubicBezTo>
                <a:close/>
                <a:moveTo>
                  <a:pt x="2644447" y="4051158"/>
                </a:moveTo>
                <a:cubicBezTo>
                  <a:pt x="2668011" y="4051158"/>
                  <a:pt x="2686242" y="4058228"/>
                  <a:pt x="2699141" y="4072366"/>
                </a:cubicBezTo>
                <a:cubicBezTo>
                  <a:pt x="2712039" y="4086505"/>
                  <a:pt x="2718488" y="4106473"/>
                  <a:pt x="2718488" y="4132270"/>
                </a:cubicBezTo>
                <a:lnTo>
                  <a:pt x="2718488" y="4196265"/>
                </a:lnTo>
                <a:cubicBezTo>
                  <a:pt x="2718488" y="4222310"/>
                  <a:pt x="2712039" y="4242464"/>
                  <a:pt x="2699141" y="4256727"/>
                </a:cubicBezTo>
                <a:cubicBezTo>
                  <a:pt x="2686242" y="4270990"/>
                  <a:pt x="2668011" y="4278121"/>
                  <a:pt x="2644447" y="4278121"/>
                </a:cubicBezTo>
                <a:cubicBezTo>
                  <a:pt x="2620882" y="4278121"/>
                  <a:pt x="2602651" y="4270990"/>
                  <a:pt x="2589752" y="4256727"/>
                </a:cubicBezTo>
                <a:cubicBezTo>
                  <a:pt x="2576854" y="4242464"/>
                  <a:pt x="2570405" y="4222310"/>
                  <a:pt x="2570405" y="4196265"/>
                </a:cubicBezTo>
                <a:lnTo>
                  <a:pt x="2570405" y="4132270"/>
                </a:lnTo>
                <a:cubicBezTo>
                  <a:pt x="2570405" y="4106473"/>
                  <a:pt x="2576854" y="4086505"/>
                  <a:pt x="2589752" y="4072366"/>
                </a:cubicBezTo>
                <a:cubicBezTo>
                  <a:pt x="2602651" y="4058228"/>
                  <a:pt x="2620882" y="4051158"/>
                  <a:pt x="2644447" y="4051158"/>
                </a:cubicBezTo>
                <a:close/>
                <a:moveTo>
                  <a:pt x="567996" y="4051158"/>
                </a:moveTo>
                <a:cubicBezTo>
                  <a:pt x="591561" y="4051158"/>
                  <a:pt x="609793" y="4058228"/>
                  <a:pt x="622691" y="4072366"/>
                </a:cubicBezTo>
                <a:cubicBezTo>
                  <a:pt x="635589" y="4086505"/>
                  <a:pt x="642039" y="4106473"/>
                  <a:pt x="642039" y="4132270"/>
                </a:cubicBezTo>
                <a:lnTo>
                  <a:pt x="642039" y="4196265"/>
                </a:lnTo>
                <a:cubicBezTo>
                  <a:pt x="642039" y="4222310"/>
                  <a:pt x="635589" y="4242464"/>
                  <a:pt x="622691" y="4256727"/>
                </a:cubicBezTo>
                <a:cubicBezTo>
                  <a:pt x="609793" y="4270990"/>
                  <a:pt x="591561" y="4278121"/>
                  <a:pt x="567996" y="4278121"/>
                </a:cubicBezTo>
                <a:cubicBezTo>
                  <a:pt x="544432" y="4278121"/>
                  <a:pt x="526201" y="4270990"/>
                  <a:pt x="513302" y="4256727"/>
                </a:cubicBezTo>
                <a:cubicBezTo>
                  <a:pt x="500404" y="4242464"/>
                  <a:pt x="493955" y="4222310"/>
                  <a:pt x="493955" y="4196265"/>
                </a:cubicBezTo>
                <a:lnTo>
                  <a:pt x="493955" y="4132270"/>
                </a:lnTo>
                <a:cubicBezTo>
                  <a:pt x="493955" y="4106473"/>
                  <a:pt x="500404" y="4086505"/>
                  <a:pt x="513302" y="4072366"/>
                </a:cubicBezTo>
                <a:cubicBezTo>
                  <a:pt x="526201" y="4058228"/>
                  <a:pt x="544432" y="4051158"/>
                  <a:pt x="567996" y="4051158"/>
                </a:cubicBezTo>
                <a:close/>
                <a:moveTo>
                  <a:pt x="3066895" y="4046321"/>
                </a:moveTo>
                <a:cubicBezTo>
                  <a:pt x="3088227" y="4046321"/>
                  <a:pt x="3105218" y="4053825"/>
                  <a:pt x="3117869" y="4068832"/>
                </a:cubicBezTo>
                <a:cubicBezTo>
                  <a:pt x="3130519" y="4083838"/>
                  <a:pt x="3138084" y="4104612"/>
                  <a:pt x="3140565" y="4131153"/>
                </a:cubicBezTo>
                <a:lnTo>
                  <a:pt x="3140937" y="4135618"/>
                </a:lnTo>
                <a:lnTo>
                  <a:pt x="2983625" y="4135618"/>
                </a:lnTo>
                <a:lnTo>
                  <a:pt x="2984551" y="4120933"/>
                </a:lnTo>
                <a:cubicBezTo>
                  <a:pt x="2987295" y="4100492"/>
                  <a:pt x="2994155" y="4083993"/>
                  <a:pt x="3005131" y="4071436"/>
                </a:cubicBezTo>
                <a:cubicBezTo>
                  <a:pt x="3019766" y="4054693"/>
                  <a:pt x="3040354" y="4046321"/>
                  <a:pt x="3066895" y="4046321"/>
                </a:cubicBezTo>
                <a:close/>
                <a:moveTo>
                  <a:pt x="2054492" y="3971535"/>
                </a:moveTo>
                <a:lnTo>
                  <a:pt x="2054492" y="4357744"/>
                </a:lnTo>
                <a:lnTo>
                  <a:pt x="2143417" y="4357744"/>
                </a:lnTo>
                <a:lnTo>
                  <a:pt x="2143417" y="4208544"/>
                </a:lnTo>
                <a:lnTo>
                  <a:pt x="2292989" y="4208544"/>
                </a:lnTo>
                <a:lnTo>
                  <a:pt x="2292989" y="4357744"/>
                </a:lnTo>
                <a:lnTo>
                  <a:pt x="2381914" y="4357744"/>
                </a:lnTo>
                <a:lnTo>
                  <a:pt x="2381914" y="3971535"/>
                </a:lnTo>
                <a:lnTo>
                  <a:pt x="2292989" y="3971535"/>
                </a:lnTo>
                <a:lnTo>
                  <a:pt x="2292989" y="4127061"/>
                </a:lnTo>
                <a:lnTo>
                  <a:pt x="2143417" y="4127061"/>
                </a:lnTo>
                <a:lnTo>
                  <a:pt x="2143417" y="3971535"/>
                </a:lnTo>
                <a:close/>
                <a:moveTo>
                  <a:pt x="835292" y="3971535"/>
                </a:moveTo>
                <a:lnTo>
                  <a:pt x="835292" y="4357744"/>
                </a:lnTo>
                <a:lnTo>
                  <a:pt x="924217" y="4357744"/>
                </a:lnTo>
                <a:lnTo>
                  <a:pt x="924217" y="4056739"/>
                </a:lnTo>
                <a:lnTo>
                  <a:pt x="1073789" y="4056739"/>
                </a:lnTo>
                <a:lnTo>
                  <a:pt x="1073789" y="4357744"/>
                </a:lnTo>
                <a:lnTo>
                  <a:pt x="1162714" y="4357744"/>
                </a:lnTo>
                <a:lnTo>
                  <a:pt x="1162714" y="3971535"/>
                </a:lnTo>
                <a:lnTo>
                  <a:pt x="1123274" y="3971535"/>
                </a:lnTo>
                <a:lnTo>
                  <a:pt x="1073789" y="3971535"/>
                </a:lnTo>
                <a:lnTo>
                  <a:pt x="924217" y="3971535"/>
                </a:lnTo>
                <a:lnTo>
                  <a:pt x="886265" y="3971535"/>
                </a:lnTo>
                <a:close/>
                <a:moveTo>
                  <a:pt x="3066895" y="3965954"/>
                </a:moveTo>
                <a:cubicBezTo>
                  <a:pt x="3014061" y="3965954"/>
                  <a:pt x="2973133" y="3981705"/>
                  <a:pt x="2944112" y="4013207"/>
                </a:cubicBezTo>
                <a:cubicBezTo>
                  <a:pt x="2915090" y="4044709"/>
                  <a:pt x="2900580" y="4089233"/>
                  <a:pt x="2900580" y="4146780"/>
                </a:cubicBezTo>
                <a:lnTo>
                  <a:pt x="2900580" y="4190312"/>
                </a:lnTo>
                <a:cubicBezTo>
                  <a:pt x="2900580" y="4245379"/>
                  <a:pt x="2915710" y="4287981"/>
                  <a:pt x="2945972" y="4318119"/>
                </a:cubicBezTo>
                <a:cubicBezTo>
                  <a:pt x="2976234" y="4348256"/>
                  <a:pt x="3018774" y="4363325"/>
                  <a:pt x="3073592" y="4363325"/>
                </a:cubicBezTo>
                <a:cubicBezTo>
                  <a:pt x="3098397" y="4363325"/>
                  <a:pt x="3123015" y="4358302"/>
                  <a:pt x="3147448" y="4348256"/>
                </a:cubicBezTo>
                <a:cubicBezTo>
                  <a:pt x="3171881" y="4338210"/>
                  <a:pt x="3193895" y="4324010"/>
                  <a:pt x="3213491" y="4305654"/>
                </a:cubicBezTo>
                <a:lnTo>
                  <a:pt x="3155448" y="4250960"/>
                </a:lnTo>
                <a:cubicBezTo>
                  <a:pt x="3144037" y="4261130"/>
                  <a:pt x="3131201" y="4268943"/>
                  <a:pt x="3116939" y="4274400"/>
                </a:cubicBezTo>
                <a:cubicBezTo>
                  <a:pt x="3102676" y="4279857"/>
                  <a:pt x="3088227" y="4282586"/>
                  <a:pt x="3073592" y="4282586"/>
                </a:cubicBezTo>
                <a:cubicBezTo>
                  <a:pt x="3045067" y="4282586"/>
                  <a:pt x="3022867" y="4274710"/>
                  <a:pt x="3006992" y="4258959"/>
                </a:cubicBezTo>
                <a:cubicBezTo>
                  <a:pt x="2995085" y="4247146"/>
                  <a:pt x="2987644" y="4231601"/>
                  <a:pt x="2984668" y="4212323"/>
                </a:cubicBezTo>
                <a:lnTo>
                  <a:pt x="2983827" y="4200730"/>
                </a:lnTo>
                <a:lnTo>
                  <a:pt x="3223537" y="4200730"/>
                </a:lnTo>
                <a:lnTo>
                  <a:pt x="3223537" y="4175430"/>
                </a:lnTo>
                <a:cubicBezTo>
                  <a:pt x="3223537" y="4108953"/>
                  <a:pt x="3209894" y="4057421"/>
                  <a:pt x="3182609" y="4020834"/>
                </a:cubicBezTo>
                <a:cubicBezTo>
                  <a:pt x="3155324" y="3984248"/>
                  <a:pt x="3116752" y="3965954"/>
                  <a:pt x="3066895" y="3965954"/>
                </a:cubicBezTo>
                <a:close/>
                <a:moveTo>
                  <a:pt x="2644447" y="3965954"/>
                </a:moveTo>
                <a:cubicBezTo>
                  <a:pt x="2592853" y="3965954"/>
                  <a:pt x="2552793" y="3980465"/>
                  <a:pt x="2524268" y="4009486"/>
                </a:cubicBezTo>
                <a:cubicBezTo>
                  <a:pt x="2495743" y="4038508"/>
                  <a:pt x="2481480" y="4079436"/>
                  <a:pt x="2481480" y="4132270"/>
                </a:cubicBezTo>
                <a:lnTo>
                  <a:pt x="2481480" y="4195149"/>
                </a:lnTo>
                <a:cubicBezTo>
                  <a:pt x="2481480" y="4248479"/>
                  <a:pt x="2495743" y="4289841"/>
                  <a:pt x="2524268" y="4319235"/>
                </a:cubicBezTo>
                <a:cubicBezTo>
                  <a:pt x="2552793" y="4348628"/>
                  <a:pt x="2592853" y="4363325"/>
                  <a:pt x="2644447" y="4363325"/>
                </a:cubicBezTo>
                <a:cubicBezTo>
                  <a:pt x="2696040" y="4363325"/>
                  <a:pt x="2736100" y="4348752"/>
                  <a:pt x="2764625" y="4319607"/>
                </a:cubicBezTo>
                <a:cubicBezTo>
                  <a:pt x="2793150" y="4290461"/>
                  <a:pt x="2807413" y="4249348"/>
                  <a:pt x="2807413" y="4196265"/>
                </a:cubicBezTo>
                <a:lnTo>
                  <a:pt x="2807413" y="4132270"/>
                </a:lnTo>
                <a:cubicBezTo>
                  <a:pt x="2807413" y="4079436"/>
                  <a:pt x="2793150" y="4038508"/>
                  <a:pt x="2764625" y="4009486"/>
                </a:cubicBezTo>
                <a:cubicBezTo>
                  <a:pt x="2736100" y="3980465"/>
                  <a:pt x="2696040" y="3965954"/>
                  <a:pt x="2644447" y="3965954"/>
                </a:cubicBezTo>
                <a:close/>
                <a:moveTo>
                  <a:pt x="1833110" y="3965954"/>
                </a:moveTo>
                <a:cubicBezTo>
                  <a:pt x="1779036" y="3965954"/>
                  <a:pt x="1737054" y="3980837"/>
                  <a:pt x="1707164" y="4010603"/>
                </a:cubicBezTo>
                <a:cubicBezTo>
                  <a:pt x="1677275" y="4040368"/>
                  <a:pt x="1662330" y="4082660"/>
                  <a:pt x="1662330" y="4137479"/>
                </a:cubicBezTo>
                <a:lnTo>
                  <a:pt x="1662330" y="4189940"/>
                </a:lnTo>
                <a:cubicBezTo>
                  <a:pt x="1662330" y="4245255"/>
                  <a:pt x="1677275" y="4287981"/>
                  <a:pt x="1707164" y="4318119"/>
                </a:cubicBezTo>
                <a:cubicBezTo>
                  <a:pt x="1737054" y="4348256"/>
                  <a:pt x="1779036" y="4363325"/>
                  <a:pt x="1833110" y="4363325"/>
                </a:cubicBezTo>
                <a:cubicBezTo>
                  <a:pt x="1864116" y="4363325"/>
                  <a:pt x="1892083" y="4358054"/>
                  <a:pt x="1917012" y="4347512"/>
                </a:cubicBezTo>
                <a:cubicBezTo>
                  <a:pt x="1941941" y="4336970"/>
                  <a:pt x="1961846" y="4322025"/>
                  <a:pt x="1976729" y="4302678"/>
                </a:cubicBezTo>
                <a:lnTo>
                  <a:pt x="1916454" y="4242402"/>
                </a:lnTo>
                <a:cubicBezTo>
                  <a:pt x="1906532" y="4253813"/>
                  <a:pt x="1894688" y="4262618"/>
                  <a:pt x="1880921" y="4268819"/>
                </a:cubicBezTo>
                <a:cubicBezTo>
                  <a:pt x="1867155" y="4275021"/>
                  <a:pt x="1852830" y="4278121"/>
                  <a:pt x="1837947" y="4278121"/>
                </a:cubicBezTo>
                <a:cubicBezTo>
                  <a:pt x="1810414" y="4278121"/>
                  <a:pt x="1789082" y="4270494"/>
                  <a:pt x="1773951" y="4255239"/>
                </a:cubicBezTo>
                <a:cubicBezTo>
                  <a:pt x="1758820" y="4239984"/>
                  <a:pt x="1751254" y="4218218"/>
                  <a:pt x="1751254" y="4189940"/>
                </a:cubicBezTo>
                <a:lnTo>
                  <a:pt x="1751254" y="4137479"/>
                </a:lnTo>
                <a:cubicBezTo>
                  <a:pt x="1751254" y="4109945"/>
                  <a:pt x="1758820" y="4088675"/>
                  <a:pt x="1773951" y="4073668"/>
                </a:cubicBezTo>
                <a:cubicBezTo>
                  <a:pt x="1789082" y="4058662"/>
                  <a:pt x="1810414" y="4051158"/>
                  <a:pt x="1837947" y="4051158"/>
                </a:cubicBezTo>
                <a:cubicBezTo>
                  <a:pt x="1852830" y="4051158"/>
                  <a:pt x="1867155" y="4054011"/>
                  <a:pt x="1880921" y="4059716"/>
                </a:cubicBezTo>
                <a:cubicBezTo>
                  <a:pt x="1894688" y="4065421"/>
                  <a:pt x="1906532" y="4073606"/>
                  <a:pt x="1916454" y="4084272"/>
                </a:cubicBezTo>
                <a:lnTo>
                  <a:pt x="1976729" y="4027718"/>
                </a:lnTo>
                <a:cubicBezTo>
                  <a:pt x="1961846" y="4007874"/>
                  <a:pt x="1941941" y="3992619"/>
                  <a:pt x="1917012" y="3981953"/>
                </a:cubicBezTo>
                <a:cubicBezTo>
                  <a:pt x="1892083" y="3971287"/>
                  <a:pt x="1864116" y="3965954"/>
                  <a:pt x="1833110" y="3965954"/>
                </a:cubicBezTo>
                <a:close/>
                <a:moveTo>
                  <a:pt x="1415201" y="3965954"/>
                </a:moveTo>
                <a:cubicBezTo>
                  <a:pt x="1385187" y="3965954"/>
                  <a:pt x="1357902" y="3970853"/>
                  <a:pt x="1333345" y="3980651"/>
                </a:cubicBezTo>
                <a:cubicBezTo>
                  <a:pt x="1308789" y="3990449"/>
                  <a:pt x="1288945" y="4004153"/>
                  <a:pt x="1273814" y="4021765"/>
                </a:cubicBezTo>
                <a:lnTo>
                  <a:pt x="1333345" y="4071622"/>
                </a:lnTo>
                <a:cubicBezTo>
                  <a:pt x="1344507" y="4062940"/>
                  <a:pt x="1357344" y="4056305"/>
                  <a:pt x="1371855" y="4051716"/>
                </a:cubicBezTo>
                <a:cubicBezTo>
                  <a:pt x="1386365" y="4047128"/>
                  <a:pt x="1400938" y="4044833"/>
                  <a:pt x="1415573" y="4044833"/>
                </a:cubicBezTo>
                <a:cubicBezTo>
                  <a:pt x="1439137" y="4044833"/>
                  <a:pt x="1457245" y="4050786"/>
                  <a:pt x="1469895" y="4062692"/>
                </a:cubicBezTo>
                <a:cubicBezTo>
                  <a:pt x="1482545" y="4074599"/>
                  <a:pt x="1488871" y="4091342"/>
                  <a:pt x="1488871" y="4112922"/>
                </a:cubicBezTo>
                <a:lnTo>
                  <a:pt x="1488871" y="4129293"/>
                </a:lnTo>
                <a:lnTo>
                  <a:pt x="1388784" y="4129293"/>
                </a:lnTo>
                <a:cubicBezTo>
                  <a:pt x="1344135" y="4129293"/>
                  <a:pt x="1310649" y="4138781"/>
                  <a:pt x="1288325" y="4157756"/>
                </a:cubicBezTo>
                <a:cubicBezTo>
                  <a:pt x="1266001" y="4176732"/>
                  <a:pt x="1254838" y="4205443"/>
                  <a:pt x="1254838" y="4243890"/>
                </a:cubicBezTo>
                <a:cubicBezTo>
                  <a:pt x="1254838" y="4284322"/>
                  <a:pt x="1265939" y="4314336"/>
                  <a:pt x="1288139" y="4333932"/>
                </a:cubicBezTo>
                <a:cubicBezTo>
                  <a:pt x="1310339" y="4353527"/>
                  <a:pt x="1343515" y="4363325"/>
                  <a:pt x="1387668" y="4363325"/>
                </a:cubicBezTo>
                <a:cubicBezTo>
                  <a:pt x="1404783" y="4363325"/>
                  <a:pt x="1420782" y="4361341"/>
                  <a:pt x="1435665" y="4357372"/>
                </a:cubicBezTo>
                <a:cubicBezTo>
                  <a:pt x="1450547" y="4353403"/>
                  <a:pt x="1463384" y="4347326"/>
                  <a:pt x="1474174" y="4339140"/>
                </a:cubicBezTo>
                <a:cubicBezTo>
                  <a:pt x="1479569" y="4335048"/>
                  <a:pt x="1484142" y="4330428"/>
                  <a:pt x="1487894" y="4325281"/>
                </a:cubicBezTo>
                <a:lnTo>
                  <a:pt x="1488871" y="4323389"/>
                </a:lnTo>
                <a:lnTo>
                  <a:pt x="1488871" y="4357744"/>
                </a:lnTo>
                <a:lnTo>
                  <a:pt x="1571098" y="4357744"/>
                </a:lnTo>
                <a:lnTo>
                  <a:pt x="1571098" y="4109573"/>
                </a:lnTo>
                <a:cubicBezTo>
                  <a:pt x="1571098" y="4063933"/>
                  <a:pt x="1557456" y="4028586"/>
                  <a:pt x="1530171" y="4003533"/>
                </a:cubicBezTo>
                <a:cubicBezTo>
                  <a:pt x="1502885" y="3978481"/>
                  <a:pt x="1464562" y="3965954"/>
                  <a:pt x="1415201" y="3965954"/>
                </a:cubicBezTo>
                <a:close/>
                <a:moveTo>
                  <a:pt x="567996" y="3965954"/>
                </a:moveTo>
                <a:cubicBezTo>
                  <a:pt x="516403" y="3965954"/>
                  <a:pt x="476343" y="3980465"/>
                  <a:pt x="447818" y="4009486"/>
                </a:cubicBezTo>
                <a:cubicBezTo>
                  <a:pt x="419292" y="4038508"/>
                  <a:pt x="405030" y="4079436"/>
                  <a:pt x="405030" y="4132270"/>
                </a:cubicBezTo>
                <a:lnTo>
                  <a:pt x="405030" y="4195149"/>
                </a:lnTo>
                <a:cubicBezTo>
                  <a:pt x="405030" y="4248479"/>
                  <a:pt x="419292" y="4289841"/>
                  <a:pt x="447818" y="4319235"/>
                </a:cubicBezTo>
                <a:cubicBezTo>
                  <a:pt x="476343" y="4348628"/>
                  <a:pt x="516403" y="4363325"/>
                  <a:pt x="567996" y="4363325"/>
                </a:cubicBezTo>
                <a:cubicBezTo>
                  <a:pt x="619590" y="4363325"/>
                  <a:pt x="659650" y="4348752"/>
                  <a:pt x="688175" y="4319607"/>
                </a:cubicBezTo>
                <a:cubicBezTo>
                  <a:pt x="716701" y="4290461"/>
                  <a:pt x="730963" y="4249348"/>
                  <a:pt x="730963" y="4196265"/>
                </a:cubicBezTo>
                <a:lnTo>
                  <a:pt x="730963" y="4132270"/>
                </a:lnTo>
                <a:cubicBezTo>
                  <a:pt x="730963" y="4079436"/>
                  <a:pt x="716701" y="4038508"/>
                  <a:pt x="688175" y="4009486"/>
                </a:cubicBezTo>
                <a:cubicBezTo>
                  <a:pt x="659650" y="3980465"/>
                  <a:pt x="619590" y="3965954"/>
                  <a:pt x="567996" y="3965954"/>
                </a:cubicBezTo>
                <a:close/>
                <a:moveTo>
                  <a:pt x="1387146" y="3136758"/>
                </a:moveTo>
                <a:cubicBezTo>
                  <a:pt x="1410711" y="3136758"/>
                  <a:pt x="1428942" y="3143828"/>
                  <a:pt x="1441841" y="3157966"/>
                </a:cubicBezTo>
                <a:cubicBezTo>
                  <a:pt x="1454739" y="3172105"/>
                  <a:pt x="1461189" y="3192073"/>
                  <a:pt x="1461189" y="3217870"/>
                </a:cubicBezTo>
                <a:lnTo>
                  <a:pt x="1461189" y="3281866"/>
                </a:lnTo>
                <a:cubicBezTo>
                  <a:pt x="1461189" y="3307911"/>
                  <a:pt x="1454739" y="3328065"/>
                  <a:pt x="1441841" y="3342327"/>
                </a:cubicBezTo>
                <a:cubicBezTo>
                  <a:pt x="1428942" y="3356590"/>
                  <a:pt x="1410711" y="3363721"/>
                  <a:pt x="1387146" y="3363721"/>
                </a:cubicBezTo>
                <a:cubicBezTo>
                  <a:pt x="1363582" y="3363721"/>
                  <a:pt x="1345351" y="3356590"/>
                  <a:pt x="1332453" y="3342327"/>
                </a:cubicBezTo>
                <a:cubicBezTo>
                  <a:pt x="1319554" y="3328065"/>
                  <a:pt x="1313105" y="3307911"/>
                  <a:pt x="1313105" y="3281866"/>
                </a:cubicBezTo>
                <a:lnTo>
                  <a:pt x="1313105" y="3217870"/>
                </a:lnTo>
                <a:cubicBezTo>
                  <a:pt x="1313105" y="3192073"/>
                  <a:pt x="1319554" y="3172105"/>
                  <a:pt x="1332453" y="3157966"/>
                </a:cubicBezTo>
                <a:cubicBezTo>
                  <a:pt x="1345351" y="3143828"/>
                  <a:pt x="1363582" y="3136758"/>
                  <a:pt x="1387146" y="3136758"/>
                </a:cubicBezTo>
                <a:close/>
                <a:moveTo>
                  <a:pt x="1809968" y="3133038"/>
                </a:moveTo>
                <a:cubicBezTo>
                  <a:pt x="1832291" y="3133038"/>
                  <a:pt x="1849469" y="3140169"/>
                  <a:pt x="1861499" y="3154432"/>
                </a:cubicBezTo>
                <a:cubicBezTo>
                  <a:pt x="1873529" y="3168694"/>
                  <a:pt x="1879544" y="3188848"/>
                  <a:pt x="1879545" y="3214893"/>
                </a:cubicBezTo>
                <a:lnTo>
                  <a:pt x="1879545" y="3287447"/>
                </a:lnTo>
                <a:cubicBezTo>
                  <a:pt x="1879544" y="3312996"/>
                  <a:pt x="1873529" y="3332715"/>
                  <a:pt x="1861499" y="3346606"/>
                </a:cubicBezTo>
                <a:cubicBezTo>
                  <a:pt x="1849469" y="3360497"/>
                  <a:pt x="1832291" y="3367442"/>
                  <a:pt x="1809968" y="3367442"/>
                </a:cubicBezTo>
                <a:cubicBezTo>
                  <a:pt x="1795581" y="3367442"/>
                  <a:pt x="1783488" y="3364713"/>
                  <a:pt x="1773691" y="3359256"/>
                </a:cubicBezTo>
                <a:cubicBezTo>
                  <a:pt x="1763893" y="3353799"/>
                  <a:pt x="1756389" y="3345986"/>
                  <a:pt x="1751180" y="3335816"/>
                </a:cubicBezTo>
                <a:cubicBezTo>
                  <a:pt x="1745971" y="3325646"/>
                  <a:pt x="1743367" y="3313120"/>
                  <a:pt x="1743367" y="3298237"/>
                </a:cubicBezTo>
                <a:lnTo>
                  <a:pt x="1743367" y="3202243"/>
                </a:lnTo>
                <a:cubicBezTo>
                  <a:pt x="1743367" y="3187360"/>
                  <a:pt x="1745971" y="3174772"/>
                  <a:pt x="1751180" y="3164478"/>
                </a:cubicBezTo>
                <a:cubicBezTo>
                  <a:pt x="1756389" y="3154184"/>
                  <a:pt x="1763893" y="3146370"/>
                  <a:pt x="1773691" y="3141037"/>
                </a:cubicBezTo>
                <a:cubicBezTo>
                  <a:pt x="1783488" y="3135704"/>
                  <a:pt x="1795581" y="3133038"/>
                  <a:pt x="1809968" y="3133038"/>
                </a:cubicBezTo>
                <a:close/>
                <a:moveTo>
                  <a:pt x="3483242" y="3057135"/>
                </a:moveTo>
                <a:lnTo>
                  <a:pt x="3483242" y="3442972"/>
                </a:lnTo>
                <a:lnTo>
                  <a:pt x="3560260" y="3442972"/>
                </a:lnTo>
                <a:lnTo>
                  <a:pt x="3722111" y="3201078"/>
                </a:lnTo>
                <a:lnTo>
                  <a:pt x="3722111" y="3442972"/>
                </a:lnTo>
                <a:lnTo>
                  <a:pt x="3808431" y="3442972"/>
                </a:lnTo>
                <a:lnTo>
                  <a:pt x="3808431" y="3057135"/>
                </a:lnTo>
                <a:lnTo>
                  <a:pt x="3732157" y="3057135"/>
                </a:lnTo>
                <a:lnTo>
                  <a:pt x="3569562" y="3305083"/>
                </a:lnTo>
                <a:lnTo>
                  <a:pt x="3569562" y="3057135"/>
                </a:lnTo>
                <a:close/>
                <a:moveTo>
                  <a:pt x="3085871" y="3057135"/>
                </a:moveTo>
                <a:lnTo>
                  <a:pt x="3085871" y="3280005"/>
                </a:lnTo>
                <a:cubicBezTo>
                  <a:pt x="3085871" y="3306050"/>
                  <a:pt x="3080848" y="3326142"/>
                  <a:pt x="3070802" y="3340281"/>
                </a:cubicBezTo>
                <a:cubicBezTo>
                  <a:pt x="3060756" y="3354419"/>
                  <a:pt x="3046679" y="3361489"/>
                  <a:pt x="3028572" y="3361489"/>
                </a:cubicBezTo>
                <a:lnTo>
                  <a:pt x="3028572" y="3446693"/>
                </a:lnTo>
                <a:lnTo>
                  <a:pt x="3036013" y="3446693"/>
                </a:lnTo>
                <a:cubicBezTo>
                  <a:pt x="3079173" y="3446693"/>
                  <a:pt x="3112536" y="3433050"/>
                  <a:pt x="3136100" y="3405765"/>
                </a:cubicBezTo>
                <a:cubicBezTo>
                  <a:pt x="3159664" y="3378480"/>
                  <a:pt x="3171447" y="3340033"/>
                  <a:pt x="3171447" y="3290423"/>
                </a:cubicBezTo>
                <a:lnTo>
                  <a:pt x="3171447" y="3142339"/>
                </a:lnTo>
                <a:lnTo>
                  <a:pt x="3282324" y="3142339"/>
                </a:lnTo>
                <a:lnTo>
                  <a:pt x="3282324" y="3443344"/>
                </a:lnTo>
                <a:lnTo>
                  <a:pt x="3371249" y="3443344"/>
                </a:lnTo>
                <a:lnTo>
                  <a:pt x="3371249" y="3057135"/>
                </a:lnTo>
                <a:lnTo>
                  <a:pt x="3331809" y="3057135"/>
                </a:lnTo>
                <a:lnTo>
                  <a:pt x="3282324" y="3057135"/>
                </a:lnTo>
                <a:lnTo>
                  <a:pt x="3171447" y="3057135"/>
                </a:lnTo>
                <a:lnTo>
                  <a:pt x="3136844" y="3057135"/>
                </a:lnTo>
                <a:close/>
                <a:moveTo>
                  <a:pt x="2616467" y="3057135"/>
                </a:moveTo>
                <a:lnTo>
                  <a:pt x="2616467" y="3442972"/>
                </a:lnTo>
                <a:lnTo>
                  <a:pt x="2693485" y="3442972"/>
                </a:lnTo>
                <a:lnTo>
                  <a:pt x="2855336" y="3201078"/>
                </a:lnTo>
                <a:lnTo>
                  <a:pt x="2855336" y="3442972"/>
                </a:lnTo>
                <a:lnTo>
                  <a:pt x="2941656" y="3442972"/>
                </a:lnTo>
                <a:lnTo>
                  <a:pt x="2941656" y="3057135"/>
                </a:lnTo>
                <a:lnTo>
                  <a:pt x="2865382" y="3057135"/>
                </a:lnTo>
                <a:lnTo>
                  <a:pt x="2702787" y="3305083"/>
                </a:lnTo>
                <a:lnTo>
                  <a:pt x="2702787" y="3057135"/>
                </a:lnTo>
                <a:close/>
                <a:moveTo>
                  <a:pt x="2016839" y="3057135"/>
                </a:moveTo>
                <a:lnTo>
                  <a:pt x="2016839" y="3140479"/>
                </a:lnTo>
                <a:lnTo>
                  <a:pt x="2126227" y="3140479"/>
                </a:lnTo>
                <a:lnTo>
                  <a:pt x="2126227" y="3443344"/>
                </a:lnTo>
                <a:lnTo>
                  <a:pt x="2215152" y="3443344"/>
                </a:lnTo>
                <a:lnTo>
                  <a:pt x="2214826" y="3140479"/>
                </a:lnTo>
                <a:lnTo>
                  <a:pt x="2324168" y="3140479"/>
                </a:lnTo>
                <a:lnTo>
                  <a:pt x="2324168" y="3057135"/>
                </a:lnTo>
                <a:close/>
                <a:moveTo>
                  <a:pt x="797192" y="3057135"/>
                </a:moveTo>
                <a:lnTo>
                  <a:pt x="797192" y="3443344"/>
                </a:lnTo>
                <a:lnTo>
                  <a:pt x="886117" y="3443344"/>
                </a:lnTo>
                <a:lnTo>
                  <a:pt x="886117" y="3142339"/>
                </a:lnTo>
                <a:lnTo>
                  <a:pt x="1035689" y="3142339"/>
                </a:lnTo>
                <a:lnTo>
                  <a:pt x="1035689" y="3443344"/>
                </a:lnTo>
                <a:lnTo>
                  <a:pt x="1124614" y="3443344"/>
                </a:lnTo>
                <a:lnTo>
                  <a:pt x="1124614" y="3057135"/>
                </a:lnTo>
                <a:lnTo>
                  <a:pt x="1085174" y="3057135"/>
                </a:lnTo>
                <a:lnTo>
                  <a:pt x="1035689" y="3057135"/>
                </a:lnTo>
                <a:lnTo>
                  <a:pt x="886117" y="3057135"/>
                </a:lnTo>
                <a:lnTo>
                  <a:pt x="848165" y="3057135"/>
                </a:lnTo>
                <a:close/>
                <a:moveTo>
                  <a:pt x="1838616" y="3051554"/>
                </a:moveTo>
                <a:cubicBezTo>
                  <a:pt x="1816540" y="3051554"/>
                  <a:pt x="1796573" y="3057693"/>
                  <a:pt x="1778713" y="3069972"/>
                </a:cubicBezTo>
                <a:cubicBezTo>
                  <a:pt x="1765319" y="3079181"/>
                  <a:pt x="1753878" y="3091284"/>
                  <a:pt x="1744390" y="3106284"/>
                </a:cubicBezTo>
                <a:lnTo>
                  <a:pt x="1743367" y="3108132"/>
                </a:lnTo>
                <a:lnTo>
                  <a:pt x="1743367" y="3057135"/>
                </a:lnTo>
                <a:lnTo>
                  <a:pt x="1654442" y="3057135"/>
                </a:lnTo>
                <a:lnTo>
                  <a:pt x="1654442" y="3600358"/>
                </a:lnTo>
                <a:lnTo>
                  <a:pt x="1743367" y="3600358"/>
                </a:lnTo>
                <a:lnTo>
                  <a:pt x="1743367" y="3393835"/>
                </a:lnTo>
                <a:lnTo>
                  <a:pt x="1745134" y="3397614"/>
                </a:lnTo>
                <a:cubicBezTo>
                  <a:pt x="1752948" y="3411637"/>
                  <a:pt x="1763273" y="3422973"/>
                  <a:pt x="1776109" y="3431624"/>
                </a:cubicBezTo>
                <a:cubicBezTo>
                  <a:pt x="1793224" y="3443158"/>
                  <a:pt x="1813440" y="3448925"/>
                  <a:pt x="1836756" y="3448925"/>
                </a:cubicBezTo>
                <a:cubicBezTo>
                  <a:pt x="1878676" y="3448925"/>
                  <a:pt x="1911108" y="3434787"/>
                  <a:pt x="1934053" y="3406509"/>
                </a:cubicBezTo>
                <a:cubicBezTo>
                  <a:pt x="1956997" y="3378232"/>
                  <a:pt x="1968469" y="3338544"/>
                  <a:pt x="1968469" y="3287447"/>
                </a:cubicBezTo>
                <a:lnTo>
                  <a:pt x="1968469" y="3214521"/>
                </a:lnTo>
                <a:cubicBezTo>
                  <a:pt x="1968469" y="3162431"/>
                  <a:pt x="1957183" y="3122248"/>
                  <a:pt x="1934611" y="3093970"/>
                </a:cubicBezTo>
                <a:cubicBezTo>
                  <a:pt x="1912038" y="3065693"/>
                  <a:pt x="1880040" y="3051554"/>
                  <a:pt x="1838616" y="3051554"/>
                </a:cubicBezTo>
                <a:close/>
                <a:moveTo>
                  <a:pt x="1387146" y="3051554"/>
                </a:moveTo>
                <a:cubicBezTo>
                  <a:pt x="1335553" y="3051554"/>
                  <a:pt x="1295493" y="3066065"/>
                  <a:pt x="1266968" y="3095087"/>
                </a:cubicBezTo>
                <a:cubicBezTo>
                  <a:pt x="1238443" y="3124108"/>
                  <a:pt x="1224180" y="3165036"/>
                  <a:pt x="1224180" y="3217870"/>
                </a:cubicBezTo>
                <a:lnTo>
                  <a:pt x="1224180" y="3280749"/>
                </a:lnTo>
                <a:cubicBezTo>
                  <a:pt x="1224180" y="3334080"/>
                  <a:pt x="1238443" y="3375442"/>
                  <a:pt x="1266968" y="3404835"/>
                </a:cubicBezTo>
                <a:cubicBezTo>
                  <a:pt x="1295493" y="3434228"/>
                  <a:pt x="1335553" y="3448925"/>
                  <a:pt x="1387146" y="3448925"/>
                </a:cubicBezTo>
                <a:cubicBezTo>
                  <a:pt x="1438740" y="3448925"/>
                  <a:pt x="1478800" y="3434352"/>
                  <a:pt x="1507326" y="3405207"/>
                </a:cubicBezTo>
                <a:cubicBezTo>
                  <a:pt x="1535850" y="3376062"/>
                  <a:pt x="1550113" y="3334948"/>
                  <a:pt x="1550113" y="3281866"/>
                </a:cubicBezTo>
                <a:lnTo>
                  <a:pt x="1550113" y="3217870"/>
                </a:lnTo>
                <a:cubicBezTo>
                  <a:pt x="1550113" y="3165036"/>
                  <a:pt x="1535850" y="3124108"/>
                  <a:pt x="1507326" y="3095087"/>
                </a:cubicBezTo>
                <a:cubicBezTo>
                  <a:pt x="1478800" y="3066065"/>
                  <a:pt x="1438740" y="3051554"/>
                  <a:pt x="1387146" y="3051554"/>
                </a:cubicBezTo>
                <a:close/>
                <a:moveTo>
                  <a:pt x="575810" y="3051554"/>
                </a:moveTo>
                <a:cubicBezTo>
                  <a:pt x="521736" y="3051554"/>
                  <a:pt x="479754" y="3066437"/>
                  <a:pt x="449864" y="3096203"/>
                </a:cubicBezTo>
                <a:cubicBezTo>
                  <a:pt x="419975" y="3125968"/>
                  <a:pt x="405030" y="3168260"/>
                  <a:pt x="405030" y="3223079"/>
                </a:cubicBezTo>
                <a:lnTo>
                  <a:pt x="405030" y="3275541"/>
                </a:lnTo>
                <a:cubicBezTo>
                  <a:pt x="405030" y="3330855"/>
                  <a:pt x="419975" y="3373581"/>
                  <a:pt x="449864" y="3403719"/>
                </a:cubicBezTo>
                <a:cubicBezTo>
                  <a:pt x="479754" y="3433856"/>
                  <a:pt x="521736" y="3448925"/>
                  <a:pt x="575810" y="3448925"/>
                </a:cubicBezTo>
                <a:cubicBezTo>
                  <a:pt x="606816" y="3448925"/>
                  <a:pt x="634783" y="3443654"/>
                  <a:pt x="659712" y="3433112"/>
                </a:cubicBezTo>
                <a:cubicBezTo>
                  <a:pt x="684641" y="3422570"/>
                  <a:pt x="704546" y="3407626"/>
                  <a:pt x="719429" y="3388278"/>
                </a:cubicBezTo>
                <a:lnTo>
                  <a:pt x="659154" y="3328002"/>
                </a:lnTo>
                <a:cubicBezTo>
                  <a:pt x="649232" y="3339413"/>
                  <a:pt x="637388" y="3348218"/>
                  <a:pt x="623621" y="3354419"/>
                </a:cubicBezTo>
                <a:cubicBezTo>
                  <a:pt x="609855" y="3360620"/>
                  <a:pt x="595530" y="3363721"/>
                  <a:pt x="580647" y="3363721"/>
                </a:cubicBezTo>
                <a:cubicBezTo>
                  <a:pt x="553114" y="3363721"/>
                  <a:pt x="531782" y="3356094"/>
                  <a:pt x="516651" y="3340839"/>
                </a:cubicBezTo>
                <a:cubicBezTo>
                  <a:pt x="501520" y="3325584"/>
                  <a:pt x="493955" y="3303818"/>
                  <a:pt x="493955" y="3275541"/>
                </a:cubicBezTo>
                <a:lnTo>
                  <a:pt x="493955" y="3223079"/>
                </a:lnTo>
                <a:cubicBezTo>
                  <a:pt x="493955" y="3195545"/>
                  <a:pt x="501520" y="3174275"/>
                  <a:pt x="516651" y="3159269"/>
                </a:cubicBezTo>
                <a:cubicBezTo>
                  <a:pt x="531782" y="3144262"/>
                  <a:pt x="553114" y="3136758"/>
                  <a:pt x="580647" y="3136758"/>
                </a:cubicBezTo>
                <a:cubicBezTo>
                  <a:pt x="595530" y="3136758"/>
                  <a:pt x="609855" y="3139611"/>
                  <a:pt x="623621" y="3145316"/>
                </a:cubicBezTo>
                <a:cubicBezTo>
                  <a:pt x="637388" y="3151021"/>
                  <a:pt x="649232" y="3159206"/>
                  <a:pt x="659154" y="3169873"/>
                </a:cubicBezTo>
                <a:lnTo>
                  <a:pt x="719429" y="3113318"/>
                </a:lnTo>
                <a:cubicBezTo>
                  <a:pt x="704546" y="3093474"/>
                  <a:pt x="684641" y="3078219"/>
                  <a:pt x="659712" y="3067553"/>
                </a:cubicBezTo>
                <a:cubicBezTo>
                  <a:pt x="634783" y="3056887"/>
                  <a:pt x="606816" y="3051554"/>
                  <a:pt x="575810" y="3051554"/>
                </a:cubicBezTo>
                <a:close/>
                <a:moveTo>
                  <a:pt x="4399056" y="2369698"/>
                </a:moveTo>
                <a:lnTo>
                  <a:pt x="4498771" y="2369698"/>
                </a:lnTo>
                <a:lnTo>
                  <a:pt x="4498771" y="2424021"/>
                </a:lnTo>
                <a:cubicBezTo>
                  <a:pt x="4498771" y="2437415"/>
                  <a:pt x="4491825" y="2447213"/>
                  <a:pt x="4477935" y="2453414"/>
                </a:cubicBezTo>
                <a:cubicBezTo>
                  <a:pt x="4464044" y="2459615"/>
                  <a:pt x="4443084" y="2462592"/>
                  <a:pt x="4415055" y="2462344"/>
                </a:cubicBezTo>
                <a:cubicBezTo>
                  <a:pt x="4391986" y="2462592"/>
                  <a:pt x="4374747" y="2458809"/>
                  <a:pt x="4363337" y="2450995"/>
                </a:cubicBezTo>
                <a:cubicBezTo>
                  <a:pt x="4351927" y="2443182"/>
                  <a:pt x="4346346" y="2431214"/>
                  <a:pt x="4346594" y="2415091"/>
                </a:cubicBezTo>
                <a:cubicBezTo>
                  <a:pt x="4346346" y="2399712"/>
                  <a:pt x="4350625" y="2388302"/>
                  <a:pt x="4359430" y="2380860"/>
                </a:cubicBezTo>
                <a:cubicBezTo>
                  <a:pt x="4368236" y="2373419"/>
                  <a:pt x="4381444" y="2369698"/>
                  <a:pt x="4399056" y="2369698"/>
                </a:cubicBezTo>
                <a:close/>
                <a:moveTo>
                  <a:pt x="1427256" y="2369698"/>
                </a:moveTo>
                <a:lnTo>
                  <a:pt x="1526971" y="2369698"/>
                </a:lnTo>
                <a:lnTo>
                  <a:pt x="1526971" y="2424021"/>
                </a:lnTo>
                <a:cubicBezTo>
                  <a:pt x="1526971" y="2437415"/>
                  <a:pt x="1520025" y="2447213"/>
                  <a:pt x="1506135" y="2453414"/>
                </a:cubicBezTo>
                <a:cubicBezTo>
                  <a:pt x="1492244" y="2459615"/>
                  <a:pt x="1471284" y="2462592"/>
                  <a:pt x="1443255" y="2462344"/>
                </a:cubicBezTo>
                <a:cubicBezTo>
                  <a:pt x="1420187" y="2462592"/>
                  <a:pt x="1402947" y="2458809"/>
                  <a:pt x="1391537" y="2450995"/>
                </a:cubicBezTo>
                <a:cubicBezTo>
                  <a:pt x="1380127" y="2443182"/>
                  <a:pt x="1374546" y="2431214"/>
                  <a:pt x="1374794" y="2415091"/>
                </a:cubicBezTo>
                <a:cubicBezTo>
                  <a:pt x="1374546" y="2399712"/>
                  <a:pt x="1378825" y="2388302"/>
                  <a:pt x="1387631" y="2380860"/>
                </a:cubicBezTo>
                <a:cubicBezTo>
                  <a:pt x="1396436" y="2373419"/>
                  <a:pt x="1409644" y="2369698"/>
                  <a:pt x="1427256" y="2369698"/>
                </a:cubicBezTo>
                <a:close/>
                <a:moveTo>
                  <a:pt x="990520" y="2363745"/>
                </a:moveTo>
                <a:lnTo>
                  <a:pt x="1083910" y="2363745"/>
                </a:lnTo>
                <a:cubicBezTo>
                  <a:pt x="1099040" y="2363745"/>
                  <a:pt x="1110698" y="2367714"/>
                  <a:pt x="1118884" y="2375651"/>
                </a:cubicBezTo>
                <a:cubicBezTo>
                  <a:pt x="1127070" y="2383589"/>
                  <a:pt x="1131162" y="2394751"/>
                  <a:pt x="1131162" y="2409138"/>
                </a:cubicBezTo>
                <a:lnTo>
                  <a:pt x="1131162" y="2410254"/>
                </a:lnTo>
                <a:cubicBezTo>
                  <a:pt x="1131162" y="2424392"/>
                  <a:pt x="1127070" y="2435369"/>
                  <a:pt x="1118884" y="2443182"/>
                </a:cubicBezTo>
                <a:cubicBezTo>
                  <a:pt x="1110698" y="2450995"/>
                  <a:pt x="1099040" y="2454902"/>
                  <a:pt x="1083910" y="2454902"/>
                </a:cubicBezTo>
                <a:lnTo>
                  <a:pt x="990520" y="2454902"/>
                </a:lnTo>
                <a:close/>
                <a:moveTo>
                  <a:pt x="5200420" y="2292307"/>
                </a:moveTo>
                <a:lnTo>
                  <a:pt x="4883417" y="2292680"/>
                </a:lnTo>
                <a:lnTo>
                  <a:pt x="4883417" y="2377512"/>
                </a:lnTo>
                <a:lnTo>
                  <a:pt x="5200420" y="2377512"/>
                </a:lnTo>
                <a:close/>
                <a:moveTo>
                  <a:pt x="3188636" y="2237241"/>
                </a:moveTo>
                <a:cubicBezTo>
                  <a:pt x="3212201" y="2237241"/>
                  <a:pt x="3230494" y="2244310"/>
                  <a:pt x="3243517" y="2258449"/>
                </a:cubicBezTo>
                <a:cubicBezTo>
                  <a:pt x="3256539" y="2272588"/>
                  <a:pt x="3263051" y="2292556"/>
                  <a:pt x="3263051" y="2318352"/>
                </a:cubicBezTo>
                <a:lnTo>
                  <a:pt x="3263051" y="2367466"/>
                </a:lnTo>
                <a:cubicBezTo>
                  <a:pt x="3263051" y="2393263"/>
                  <a:pt x="3256539" y="2413354"/>
                  <a:pt x="3243517" y="2427741"/>
                </a:cubicBezTo>
                <a:cubicBezTo>
                  <a:pt x="3230494" y="2442128"/>
                  <a:pt x="3212201" y="2449321"/>
                  <a:pt x="3188636" y="2449321"/>
                </a:cubicBezTo>
                <a:cubicBezTo>
                  <a:pt x="3165320" y="2449321"/>
                  <a:pt x="3147213" y="2442128"/>
                  <a:pt x="3134314" y="2427741"/>
                </a:cubicBezTo>
                <a:cubicBezTo>
                  <a:pt x="3121416" y="2413354"/>
                  <a:pt x="3114966" y="2393263"/>
                  <a:pt x="3114967" y="2367466"/>
                </a:cubicBezTo>
                <a:lnTo>
                  <a:pt x="3114967" y="2318352"/>
                </a:lnTo>
                <a:cubicBezTo>
                  <a:pt x="3114966" y="2292556"/>
                  <a:pt x="3121416" y="2272588"/>
                  <a:pt x="3134314" y="2258449"/>
                </a:cubicBezTo>
                <a:cubicBezTo>
                  <a:pt x="3147213" y="2244310"/>
                  <a:pt x="3165320" y="2237241"/>
                  <a:pt x="3188636" y="2237241"/>
                </a:cubicBezTo>
                <a:close/>
                <a:moveTo>
                  <a:pt x="1852607" y="2224219"/>
                </a:moveTo>
                <a:lnTo>
                  <a:pt x="1955298" y="2224219"/>
                </a:lnTo>
                <a:lnTo>
                  <a:pt x="1955298" y="2447461"/>
                </a:lnTo>
                <a:lnTo>
                  <a:pt x="1829768" y="2447461"/>
                </a:lnTo>
                <a:lnTo>
                  <a:pt x="1835829" y="2438764"/>
                </a:lnTo>
                <a:cubicBezTo>
                  <a:pt x="1846828" y="2418393"/>
                  <a:pt x="1852421" y="2392022"/>
                  <a:pt x="1852607" y="2359652"/>
                </a:cubicBezTo>
                <a:close/>
                <a:moveTo>
                  <a:pt x="2758746" y="2222358"/>
                </a:moveTo>
                <a:cubicBezTo>
                  <a:pt x="2782311" y="2222358"/>
                  <a:pt x="2800542" y="2229428"/>
                  <a:pt x="2813441" y="2243566"/>
                </a:cubicBezTo>
                <a:cubicBezTo>
                  <a:pt x="2826339" y="2257705"/>
                  <a:pt x="2832788" y="2277673"/>
                  <a:pt x="2832789" y="2303470"/>
                </a:cubicBezTo>
                <a:lnTo>
                  <a:pt x="2832789" y="2367466"/>
                </a:lnTo>
                <a:cubicBezTo>
                  <a:pt x="2832788" y="2393511"/>
                  <a:pt x="2826339" y="2413664"/>
                  <a:pt x="2813441" y="2427927"/>
                </a:cubicBezTo>
                <a:cubicBezTo>
                  <a:pt x="2800542" y="2442190"/>
                  <a:pt x="2782311" y="2449321"/>
                  <a:pt x="2758746" y="2449321"/>
                </a:cubicBezTo>
                <a:cubicBezTo>
                  <a:pt x="2735182" y="2449321"/>
                  <a:pt x="2716950" y="2442190"/>
                  <a:pt x="2704052" y="2427927"/>
                </a:cubicBezTo>
                <a:cubicBezTo>
                  <a:pt x="2691153" y="2413664"/>
                  <a:pt x="2684704" y="2393511"/>
                  <a:pt x="2684704" y="2367466"/>
                </a:cubicBezTo>
                <a:lnTo>
                  <a:pt x="2684704" y="2303470"/>
                </a:lnTo>
                <a:cubicBezTo>
                  <a:pt x="2684704" y="2277673"/>
                  <a:pt x="2691153" y="2257705"/>
                  <a:pt x="2704052" y="2243566"/>
                </a:cubicBezTo>
                <a:cubicBezTo>
                  <a:pt x="2716950" y="2229428"/>
                  <a:pt x="2735182" y="2222358"/>
                  <a:pt x="2758746" y="2222358"/>
                </a:cubicBezTo>
                <a:close/>
                <a:moveTo>
                  <a:pt x="2352892" y="2218637"/>
                </a:moveTo>
                <a:cubicBezTo>
                  <a:pt x="2375216" y="2218638"/>
                  <a:pt x="2392394" y="2225769"/>
                  <a:pt x="2404424" y="2240032"/>
                </a:cubicBezTo>
                <a:cubicBezTo>
                  <a:pt x="2416454" y="2254294"/>
                  <a:pt x="2422469" y="2274448"/>
                  <a:pt x="2422469" y="2300493"/>
                </a:cubicBezTo>
                <a:lnTo>
                  <a:pt x="2422469" y="2373047"/>
                </a:lnTo>
                <a:cubicBezTo>
                  <a:pt x="2422469" y="2398596"/>
                  <a:pt x="2416454" y="2418315"/>
                  <a:pt x="2404424" y="2432206"/>
                </a:cubicBezTo>
                <a:cubicBezTo>
                  <a:pt x="2392394" y="2446096"/>
                  <a:pt x="2375216" y="2453042"/>
                  <a:pt x="2352892" y="2453042"/>
                </a:cubicBezTo>
                <a:cubicBezTo>
                  <a:pt x="2338505" y="2453042"/>
                  <a:pt x="2326413" y="2450313"/>
                  <a:pt x="2316615" y="2444856"/>
                </a:cubicBezTo>
                <a:cubicBezTo>
                  <a:pt x="2306818" y="2439399"/>
                  <a:pt x="2299314" y="2431586"/>
                  <a:pt x="2294105" y="2421416"/>
                </a:cubicBezTo>
                <a:cubicBezTo>
                  <a:pt x="2288896" y="2411246"/>
                  <a:pt x="2286292" y="2398720"/>
                  <a:pt x="2286292" y="2383837"/>
                </a:cubicBezTo>
                <a:lnTo>
                  <a:pt x="2286292" y="2287843"/>
                </a:lnTo>
                <a:cubicBezTo>
                  <a:pt x="2286292" y="2272960"/>
                  <a:pt x="2288896" y="2260372"/>
                  <a:pt x="2294105" y="2250078"/>
                </a:cubicBezTo>
                <a:cubicBezTo>
                  <a:pt x="2299314" y="2239784"/>
                  <a:pt x="2306818" y="2231970"/>
                  <a:pt x="2316615" y="2226637"/>
                </a:cubicBezTo>
                <a:cubicBezTo>
                  <a:pt x="2326413" y="2221304"/>
                  <a:pt x="2338505" y="2218638"/>
                  <a:pt x="2352892" y="2218637"/>
                </a:cubicBezTo>
                <a:close/>
                <a:moveTo>
                  <a:pt x="990520" y="2216777"/>
                </a:moveTo>
                <a:lnTo>
                  <a:pt x="1084654" y="2216777"/>
                </a:lnTo>
                <a:cubicBezTo>
                  <a:pt x="1110947" y="2216777"/>
                  <a:pt x="1124093" y="2229304"/>
                  <a:pt x="1124093" y="2254356"/>
                </a:cubicBezTo>
                <a:cubicBezTo>
                  <a:pt x="1124093" y="2277921"/>
                  <a:pt x="1110698" y="2289703"/>
                  <a:pt x="1083910" y="2289703"/>
                </a:cubicBezTo>
                <a:lnTo>
                  <a:pt x="990520" y="2289703"/>
                </a:lnTo>
                <a:close/>
                <a:moveTo>
                  <a:pt x="3883292" y="2142735"/>
                </a:moveTo>
                <a:lnTo>
                  <a:pt x="3883292" y="2528944"/>
                </a:lnTo>
                <a:lnTo>
                  <a:pt x="3972217" y="2528944"/>
                </a:lnTo>
                <a:lnTo>
                  <a:pt x="3972217" y="2377884"/>
                </a:lnTo>
                <a:lnTo>
                  <a:pt x="4023987" y="2377884"/>
                </a:lnTo>
                <a:lnTo>
                  <a:pt x="4114347" y="2528944"/>
                </a:lnTo>
                <a:lnTo>
                  <a:pt x="4223364" y="2528944"/>
                </a:lnTo>
                <a:lnTo>
                  <a:pt x="4094957" y="2330297"/>
                </a:lnTo>
                <a:lnTo>
                  <a:pt x="4200668" y="2142735"/>
                </a:lnTo>
                <a:lnTo>
                  <a:pt x="4101697" y="2142735"/>
                </a:lnTo>
                <a:lnTo>
                  <a:pt x="4022993" y="2292680"/>
                </a:lnTo>
                <a:lnTo>
                  <a:pt x="3972217" y="2292680"/>
                </a:lnTo>
                <a:lnTo>
                  <a:pt x="3972217" y="2142735"/>
                </a:lnTo>
                <a:close/>
                <a:moveTo>
                  <a:pt x="3454667" y="2142735"/>
                </a:moveTo>
                <a:lnTo>
                  <a:pt x="3454667" y="2528572"/>
                </a:lnTo>
                <a:lnTo>
                  <a:pt x="3531685" y="2528572"/>
                </a:lnTo>
                <a:lnTo>
                  <a:pt x="3693536" y="2286678"/>
                </a:lnTo>
                <a:lnTo>
                  <a:pt x="3693536" y="2528572"/>
                </a:lnTo>
                <a:lnTo>
                  <a:pt x="3779856" y="2528572"/>
                </a:lnTo>
                <a:lnTo>
                  <a:pt x="3779856" y="2142735"/>
                </a:lnTo>
                <a:lnTo>
                  <a:pt x="3703582" y="2142735"/>
                </a:lnTo>
                <a:lnTo>
                  <a:pt x="3540987" y="2390683"/>
                </a:lnTo>
                <a:lnTo>
                  <a:pt x="3540987" y="2142735"/>
                </a:lnTo>
                <a:close/>
                <a:moveTo>
                  <a:pt x="1763682" y="2142735"/>
                </a:moveTo>
                <a:lnTo>
                  <a:pt x="1763682" y="2334351"/>
                </a:lnTo>
                <a:cubicBezTo>
                  <a:pt x="1763682" y="2359404"/>
                  <a:pt x="1762504" y="2380302"/>
                  <a:pt x="1760147" y="2397045"/>
                </a:cubicBezTo>
                <a:cubicBezTo>
                  <a:pt x="1757791" y="2413788"/>
                  <a:pt x="1753078" y="2426377"/>
                  <a:pt x="1746008" y="2434810"/>
                </a:cubicBezTo>
                <a:cubicBezTo>
                  <a:pt x="1738939" y="2443244"/>
                  <a:pt x="1728211" y="2447461"/>
                  <a:pt x="1713825" y="2447461"/>
                </a:cubicBezTo>
                <a:lnTo>
                  <a:pt x="1704523" y="2447461"/>
                </a:lnTo>
                <a:lnTo>
                  <a:pt x="1690756" y="2447461"/>
                </a:lnTo>
                <a:lnTo>
                  <a:pt x="1690756" y="2528944"/>
                </a:lnTo>
                <a:lnTo>
                  <a:pt x="1690756" y="2626055"/>
                </a:lnTo>
                <a:lnTo>
                  <a:pt x="1774100" y="2626055"/>
                </a:lnTo>
                <a:lnTo>
                  <a:pt x="1774100" y="2528944"/>
                </a:lnTo>
                <a:lnTo>
                  <a:pt x="1955298" y="2528944"/>
                </a:lnTo>
                <a:lnTo>
                  <a:pt x="2021155" y="2528944"/>
                </a:lnTo>
                <a:lnTo>
                  <a:pt x="2021155" y="2626055"/>
                </a:lnTo>
                <a:lnTo>
                  <a:pt x="2104498" y="2626055"/>
                </a:lnTo>
                <a:lnTo>
                  <a:pt x="2104498" y="2447461"/>
                </a:lnTo>
                <a:lnTo>
                  <a:pt x="2066175" y="2447461"/>
                </a:lnTo>
                <a:lnTo>
                  <a:pt x="2044223" y="2447461"/>
                </a:lnTo>
                <a:lnTo>
                  <a:pt x="2044223" y="2142735"/>
                </a:lnTo>
                <a:lnTo>
                  <a:pt x="1988041" y="2142735"/>
                </a:lnTo>
                <a:lnTo>
                  <a:pt x="1955298" y="2142735"/>
                </a:lnTo>
                <a:lnTo>
                  <a:pt x="1852607" y="2142735"/>
                </a:lnTo>
                <a:lnTo>
                  <a:pt x="1809075" y="2142735"/>
                </a:lnTo>
                <a:close/>
                <a:moveTo>
                  <a:pt x="901967" y="2142735"/>
                </a:moveTo>
                <a:lnTo>
                  <a:pt x="901967" y="2528944"/>
                </a:lnTo>
                <a:lnTo>
                  <a:pt x="950336" y="2528944"/>
                </a:lnTo>
                <a:lnTo>
                  <a:pt x="990520" y="2528944"/>
                </a:lnTo>
                <a:lnTo>
                  <a:pt x="1095444" y="2528944"/>
                </a:lnTo>
                <a:cubicBezTo>
                  <a:pt x="1135131" y="2528944"/>
                  <a:pt x="1165951" y="2520325"/>
                  <a:pt x="1187903" y="2503085"/>
                </a:cubicBezTo>
                <a:cubicBezTo>
                  <a:pt x="1209855" y="2485846"/>
                  <a:pt x="1220831" y="2461475"/>
                  <a:pt x="1220831" y="2429974"/>
                </a:cubicBezTo>
                <a:lnTo>
                  <a:pt x="1220831" y="2428857"/>
                </a:lnTo>
                <a:cubicBezTo>
                  <a:pt x="1220831" y="2401820"/>
                  <a:pt x="1213328" y="2379310"/>
                  <a:pt x="1198321" y="2361327"/>
                </a:cubicBezTo>
                <a:cubicBezTo>
                  <a:pt x="1183314" y="2343343"/>
                  <a:pt x="1162416" y="2331623"/>
                  <a:pt x="1135627" y="2326166"/>
                </a:cubicBezTo>
                <a:cubicBezTo>
                  <a:pt x="1160184" y="2321949"/>
                  <a:pt x="1179345" y="2312151"/>
                  <a:pt x="1193112" y="2296772"/>
                </a:cubicBezTo>
                <a:cubicBezTo>
                  <a:pt x="1206879" y="2281393"/>
                  <a:pt x="1213762" y="2262046"/>
                  <a:pt x="1213762" y="2238729"/>
                </a:cubicBezTo>
                <a:cubicBezTo>
                  <a:pt x="1213762" y="2208220"/>
                  <a:pt x="1203592" y="2184593"/>
                  <a:pt x="1183252" y="2167850"/>
                </a:cubicBezTo>
                <a:cubicBezTo>
                  <a:pt x="1162912" y="2151107"/>
                  <a:pt x="1134015" y="2142735"/>
                  <a:pt x="1096560" y="2142735"/>
                </a:cubicBezTo>
                <a:lnTo>
                  <a:pt x="990520" y="2142735"/>
                </a:lnTo>
                <a:lnTo>
                  <a:pt x="950336" y="2142735"/>
                </a:lnTo>
                <a:close/>
                <a:moveTo>
                  <a:pt x="4425101" y="2137154"/>
                </a:moveTo>
                <a:cubicBezTo>
                  <a:pt x="4395087" y="2137154"/>
                  <a:pt x="4367802" y="2142053"/>
                  <a:pt x="4343245" y="2151851"/>
                </a:cubicBezTo>
                <a:cubicBezTo>
                  <a:pt x="4318688" y="2161649"/>
                  <a:pt x="4298845" y="2175353"/>
                  <a:pt x="4283714" y="2192965"/>
                </a:cubicBezTo>
                <a:lnTo>
                  <a:pt x="4343245" y="2242822"/>
                </a:lnTo>
                <a:cubicBezTo>
                  <a:pt x="4354407" y="2234140"/>
                  <a:pt x="4367244" y="2227505"/>
                  <a:pt x="4381755" y="2222916"/>
                </a:cubicBezTo>
                <a:cubicBezTo>
                  <a:pt x="4396265" y="2218328"/>
                  <a:pt x="4410838" y="2216033"/>
                  <a:pt x="4425473" y="2216033"/>
                </a:cubicBezTo>
                <a:cubicBezTo>
                  <a:pt x="4449037" y="2216033"/>
                  <a:pt x="4467145" y="2221986"/>
                  <a:pt x="4479795" y="2233893"/>
                </a:cubicBezTo>
                <a:cubicBezTo>
                  <a:pt x="4492445" y="2245799"/>
                  <a:pt x="4498771" y="2262542"/>
                  <a:pt x="4498771" y="2284122"/>
                </a:cubicBezTo>
                <a:lnTo>
                  <a:pt x="4498771" y="2300493"/>
                </a:lnTo>
                <a:lnTo>
                  <a:pt x="4398684" y="2300493"/>
                </a:lnTo>
                <a:cubicBezTo>
                  <a:pt x="4354035" y="2300493"/>
                  <a:pt x="4320549" y="2309981"/>
                  <a:pt x="4298225" y="2328956"/>
                </a:cubicBezTo>
                <a:cubicBezTo>
                  <a:pt x="4275901" y="2347932"/>
                  <a:pt x="4264739" y="2376644"/>
                  <a:pt x="4264739" y="2415091"/>
                </a:cubicBezTo>
                <a:cubicBezTo>
                  <a:pt x="4264739" y="2455522"/>
                  <a:pt x="4275838" y="2485536"/>
                  <a:pt x="4298039" y="2505132"/>
                </a:cubicBezTo>
                <a:cubicBezTo>
                  <a:pt x="4320239" y="2524728"/>
                  <a:pt x="4353415" y="2534525"/>
                  <a:pt x="4397568" y="2534525"/>
                </a:cubicBezTo>
                <a:cubicBezTo>
                  <a:pt x="4414683" y="2534525"/>
                  <a:pt x="4430682" y="2532541"/>
                  <a:pt x="4445565" y="2528572"/>
                </a:cubicBezTo>
                <a:cubicBezTo>
                  <a:pt x="4460447" y="2524603"/>
                  <a:pt x="4473284" y="2518526"/>
                  <a:pt x="4484074" y="2510341"/>
                </a:cubicBezTo>
                <a:cubicBezTo>
                  <a:pt x="4489469" y="2506248"/>
                  <a:pt x="4494042" y="2501628"/>
                  <a:pt x="4497794" y="2496481"/>
                </a:cubicBezTo>
                <a:lnTo>
                  <a:pt x="4498771" y="2494590"/>
                </a:lnTo>
                <a:lnTo>
                  <a:pt x="4498771" y="2528944"/>
                </a:lnTo>
                <a:lnTo>
                  <a:pt x="4580998" y="2528944"/>
                </a:lnTo>
                <a:lnTo>
                  <a:pt x="4580998" y="2280773"/>
                </a:lnTo>
                <a:cubicBezTo>
                  <a:pt x="4580998" y="2235133"/>
                  <a:pt x="4567356" y="2199786"/>
                  <a:pt x="4540071" y="2174733"/>
                </a:cubicBezTo>
                <a:cubicBezTo>
                  <a:pt x="4512785" y="2149681"/>
                  <a:pt x="4474462" y="2137154"/>
                  <a:pt x="4425101" y="2137154"/>
                </a:cubicBezTo>
                <a:close/>
                <a:moveTo>
                  <a:pt x="2758746" y="2137154"/>
                </a:moveTo>
                <a:cubicBezTo>
                  <a:pt x="2707152" y="2137154"/>
                  <a:pt x="2667093" y="2151665"/>
                  <a:pt x="2638568" y="2180686"/>
                </a:cubicBezTo>
                <a:cubicBezTo>
                  <a:pt x="2610042" y="2209708"/>
                  <a:pt x="2595780" y="2250636"/>
                  <a:pt x="2595780" y="2303470"/>
                </a:cubicBezTo>
                <a:lnTo>
                  <a:pt x="2595780" y="2366349"/>
                </a:lnTo>
                <a:cubicBezTo>
                  <a:pt x="2595780" y="2419679"/>
                  <a:pt x="2610042" y="2461041"/>
                  <a:pt x="2638568" y="2490435"/>
                </a:cubicBezTo>
                <a:cubicBezTo>
                  <a:pt x="2667093" y="2519828"/>
                  <a:pt x="2707152" y="2534525"/>
                  <a:pt x="2758746" y="2534525"/>
                </a:cubicBezTo>
                <a:cubicBezTo>
                  <a:pt x="2810340" y="2534525"/>
                  <a:pt x="2850400" y="2519952"/>
                  <a:pt x="2878925" y="2490807"/>
                </a:cubicBezTo>
                <a:cubicBezTo>
                  <a:pt x="2907450" y="2461661"/>
                  <a:pt x="2921713" y="2420548"/>
                  <a:pt x="2921713" y="2367466"/>
                </a:cubicBezTo>
                <a:lnTo>
                  <a:pt x="2921713" y="2303470"/>
                </a:lnTo>
                <a:cubicBezTo>
                  <a:pt x="2921713" y="2250636"/>
                  <a:pt x="2907450" y="2209708"/>
                  <a:pt x="2878925" y="2180686"/>
                </a:cubicBezTo>
                <a:cubicBezTo>
                  <a:pt x="2850400" y="2151665"/>
                  <a:pt x="2810340" y="2137154"/>
                  <a:pt x="2758746" y="2137154"/>
                </a:cubicBezTo>
                <a:close/>
                <a:moveTo>
                  <a:pt x="2381542" y="2137154"/>
                </a:moveTo>
                <a:cubicBezTo>
                  <a:pt x="2359466" y="2137154"/>
                  <a:pt x="2339498" y="2143293"/>
                  <a:pt x="2321638" y="2155572"/>
                </a:cubicBezTo>
                <a:cubicBezTo>
                  <a:pt x="2308244" y="2164780"/>
                  <a:pt x="2296803" y="2176884"/>
                  <a:pt x="2287315" y="2191883"/>
                </a:cubicBezTo>
                <a:lnTo>
                  <a:pt x="2286292" y="2193732"/>
                </a:lnTo>
                <a:lnTo>
                  <a:pt x="2286292" y="2142735"/>
                </a:lnTo>
                <a:lnTo>
                  <a:pt x="2197367" y="2142735"/>
                </a:lnTo>
                <a:lnTo>
                  <a:pt x="2197367" y="2685958"/>
                </a:lnTo>
                <a:lnTo>
                  <a:pt x="2286292" y="2685958"/>
                </a:lnTo>
                <a:lnTo>
                  <a:pt x="2286292" y="2479435"/>
                </a:lnTo>
                <a:lnTo>
                  <a:pt x="2288059" y="2483215"/>
                </a:lnTo>
                <a:cubicBezTo>
                  <a:pt x="2295872" y="2497237"/>
                  <a:pt x="2306197" y="2508573"/>
                  <a:pt x="2319034" y="2517224"/>
                </a:cubicBezTo>
                <a:cubicBezTo>
                  <a:pt x="2336149" y="2528758"/>
                  <a:pt x="2356365" y="2534525"/>
                  <a:pt x="2379681" y="2534525"/>
                </a:cubicBezTo>
                <a:cubicBezTo>
                  <a:pt x="2421601" y="2534525"/>
                  <a:pt x="2454033" y="2520387"/>
                  <a:pt x="2476978" y="2492109"/>
                </a:cubicBezTo>
                <a:cubicBezTo>
                  <a:pt x="2499922" y="2463832"/>
                  <a:pt x="2511394" y="2424144"/>
                  <a:pt x="2511394" y="2373047"/>
                </a:cubicBezTo>
                <a:lnTo>
                  <a:pt x="2511394" y="2300121"/>
                </a:lnTo>
                <a:cubicBezTo>
                  <a:pt x="2511394" y="2248031"/>
                  <a:pt x="2500108" y="2207848"/>
                  <a:pt x="2477536" y="2179570"/>
                </a:cubicBezTo>
                <a:cubicBezTo>
                  <a:pt x="2454963" y="2151293"/>
                  <a:pt x="2422965" y="2137154"/>
                  <a:pt x="2381542" y="2137154"/>
                </a:cubicBezTo>
                <a:close/>
                <a:moveTo>
                  <a:pt x="1453301" y="2137154"/>
                </a:moveTo>
                <a:cubicBezTo>
                  <a:pt x="1423287" y="2137154"/>
                  <a:pt x="1396002" y="2142053"/>
                  <a:pt x="1371445" y="2151851"/>
                </a:cubicBezTo>
                <a:cubicBezTo>
                  <a:pt x="1346889" y="2161649"/>
                  <a:pt x="1327045" y="2175353"/>
                  <a:pt x="1311914" y="2192965"/>
                </a:cubicBezTo>
                <a:lnTo>
                  <a:pt x="1371445" y="2242822"/>
                </a:lnTo>
                <a:cubicBezTo>
                  <a:pt x="1382607" y="2234140"/>
                  <a:pt x="1395444" y="2227505"/>
                  <a:pt x="1409955" y="2222916"/>
                </a:cubicBezTo>
                <a:cubicBezTo>
                  <a:pt x="1424465" y="2218328"/>
                  <a:pt x="1439038" y="2216033"/>
                  <a:pt x="1453673" y="2216033"/>
                </a:cubicBezTo>
                <a:cubicBezTo>
                  <a:pt x="1477238" y="2216033"/>
                  <a:pt x="1495345" y="2221986"/>
                  <a:pt x="1507995" y="2233893"/>
                </a:cubicBezTo>
                <a:cubicBezTo>
                  <a:pt x="1520646" y="2245799"/>
                  <a:pt x="1526971" y="2262542"/>
                  <a:pt x="1526971" y="2284122"/>
                </a:cubicBezTo>
                <a:lnTo>
                  <a:pt x="1526971" y="2300493"/>
                </a:lnTo>
                <a:lnTo>
                  <a:pt x="1426884" y="2300493"/>
                </a:lnTo>
                <a:cubicBezTo>
                  <a:pt x="1382236" y="2300493"/>
                  <a:pt x="1348749" y="2309981"/>
                  <a:pt x="1326425" y="2328956"/>
                </a:cubicBezTo>
                <a:cubicBezTo>
                  <a:pt x="1304101" y="2347932"/>
                  <a:pt x="1292938" y="2376644"/>
                  <a:pt x="1292938" y="2415091"/>
                </a:cubicBezTo>
                <a:cubicBezTo>
                  <a:pt x="1292938" y="2455522"/>
                  <a:pt x="1304038" y="2485536"/>
                  <a:pt x="1326239" y="2505132"/>
                </a:cubicBezTo>
                <a:cubicBezTo>
                  <a:pt x="1348439" y="2524728"/>
                  <a:pt x="1381615" y="2534525"/>
                  <a:pt x="1425768" y="2534525"/>
                </a:cubicBezTo>
                <a:cubicBezTo>
                  <a:pt x="1442883" y="2534525"/>
                  <a:pt x="1458882" y="2532541"/>
                  <a:pt x="1473765" y="2528572"/>
                </a:cubicBezTo>
                <a:cubicBezTo>
                  <a:pt x="1488648" y="2524603"/>
                  <a:pt x="1501484" y="2518526"/>
                  <a:pt x="1512274" y="2510341"/>
                </a:cubicBezTo>
                <a:cubicBezTo>
                  <a:pt x="1517669" y="2506248"/>
                  <a:pt x="1522243" y="2501628"/>
                  <a:pt x="1525994" y="2496481"/>
                </a:cubicBezTo>
                <a:lnTo>
                  <a:pt x="1526971" y="2494590"/>
                </a:lnTo>
                <a:lnTo>
                  <a:pt x="1526971" y="2528944"/>
                </a:lnTo>
                <a:lnTo>
                  <a:pt x="1609198" y="2528944"/>
                </a:lnTo>
                <a:lnTo>
                  <a:pt x="1609198" y="2280773"/>
                </a:lnTo>
                <a:cubicBezTo>
                  <a:pt x="1609198" y="2235133"/>
                  <a:pt x="1595556" y="2199786"/>
                  <a:pt x="1568270" y="2174733"/>
                </a:cubicBezTo>
                <a:cubicBezTo>
                  <a:pt x="1540985" y="2149681"/>
                  <a:pt x="1502662" y="2137154"/>
                  <a:pt x="1453301" y="2137154"/>
                </a:cubicBezTo>
                <a:close/>
                <a:moveTo>
                  <a:pt x="3246307" y="1987954"/>
                </a:moveTo>
                <a:cubicBezTo>
                  <a:pt x="3246307" y="1998620"/>
                  <a:pt x="3242090" y="2006495"/>
                  <a:pt x="3233657" y="2011580"/>
                </a:cubicBezTo>
                <a:cubicBezTo>
                  <a:pt x="3225223" y="2016666"/>
                  <a:pt x="3211953" y="2019332"/>
                  <a:pt x="3193845" y="2019580"/>
                </a:cubicBezTo>
                <a:cubicBezTo>
                  <a:pt x="3136547" y="2020324"/>
                  <a:pt x="3094255" y="2033595"/>
                  <a:pt x="3066969" y="2059391"/>
                </a:cubicBezTo>
                <a:cubicBezTo>
                  <a:pt x="3039684" y="2085188"/>
                  <a:pt x="3026041" y="2125620"/>
                  <a:pt x="3026042" y="2180686"/>
                </a:cubicBezTo>
                <a:lnTo>
                  <a:pt x="3026042" y="2307190"/>
                </a:lnTo>
                <a:lnTo>
                  <a:pt x="3026042" y="2322817"/>
                </a:lnTo>
                <a:lnTo>
                  <a:pt x="3026042" y="2366349"/>
                </a:lnTo>
                <a:cubicBezTo>
                  <a:pt x="3026041" y="2419679"/>
                  <a:pt x="3040242" y="2461041"/>
                  <a:pt x="3068644" y="2490435"/>
                </a:cubicBezTo>
                <a:cubicBezTo>
                  <a:pt x="3097045" y="2519828"/>
                  <a:pt x="3137167" y="2534525"/>
                  <a:pt x="3189009" y="2534525"/>
                </a:cubicBezTo>
                <a:cubicBezTo>
                  <a:pt x="3240850" y="2534525"/>
                  <a:pt x="3280972" y="2519952"/>
                  <a:pt x="3309373" y="2490807"/>
                </a:cubicBezTo>
                <a:cubicBezTo>
                  <a:pt x="3337774" y="2461661"/>
                  <a:pt x="3351975" y="2420548"/>
                  <a:pt x="3351975" y="2367466"/>
                </a:cubicBezTo>
                <a:lnTo>
                  <a:pt x="3351975" y="2318352"/>
                </a:lnTo>
                <a:cubicBezTo>
                  <a:pt x="3351975" y="2265518"/>
                  <a:pt x="3339201" y="2224591"/>
                  <a:pt x="3313652" y="2195569"/>
                </a:cubicBezTo>
                <a:cubicBezTo>
                  <a:pt x="3288103" y="2166548"/>
                  <a:pt x="3252136" y="2152037"/>
                  <a:pt x="3205752" y="2152037"/>
                </a:cubicBezTo>
                <a:cubicBezTo>
                  <a:pt x="3174002" y="2152037"/>
                  <a:pt x="3148763" y="2159479"/>
                  <a:pt x="3130035" y="2174361"/>
                </a:cubicBezTo>
                <a:cubicBezTo>
                  <a:pt x="3125353" y="2178082"/>
                  <a:pt x="3121063" y="2182237"/>
                  <a:pt x="3117164" y="2186825"/>
                </a:cubicBezTo>
                <a:lnTo>
                  <a:pt x="3111246" y="2195301"/>
                </a:lnTo>
                <a:lnTo>
                  <a:pt x="3111246" y="2180686"/>
                </a:lnTo>
                <a:cubicBezTo>
                  <a:pt x="3111246" y="2151417"/>
                  <a:pt x="3118501" y="2129899"/>
                  <a:pt x="3133012" y="2116132"/>
                </a:cubicBezTo>
                <a:cubicBezTo>
                  <a:pt x="3147523" y="2102366"/>
                  <a:pt x="3169909" y="2095482"/>
                  <a:pt x="3200171" y="2095482"/>
                </a:cubicBezTo>
                <a:cubicBezTo>
                  <a:pt x="3246059" y="2095482"/>
                  <a:pt x="3279731" y="2086801"/>
                  <a:pt x="3301188" y="2069437"/>
                </a:cubicBezTo>
                <a:cubicBezTo>
                  <a:pt x="3322644" y="2052074"/>
                  <a:pt x="3333372" y="2024913"/>
                  <a:pt x="3333372" y="1987954"/>
                </a:cubicBezTo>
                <a:close/>
                <a:moveTo>
                  <a:pt x="423633" y="1987954"/>
                </a:moveTo>
                <a:lnTo>
                  <a:pt x="423633" y="2528944"/>
                </a:lnTo>
                <a:lnTo>
                  <a:pt x="512558" y="2528944"/>
                </a:lnTo>
                <a:lnTo>
                  <a:pt x="512558" y="2302725"/>
                </a:lnTo>
                <a:lnTo>
                  <a:pt x="576405" y="2302725"/>
                </a:lnTo>
                <a:lnTo>
                  <a:pt x="729103" y="2528944"/>
                </a:lnTo>
                <a:lnTo>
                  <a:pt x="845561" y="2528944"/>
                </a:lnTo>
                <a:lnTo>
                  <a:pt x="651923" y="2257268"/>
                </a:lnTo>
                <a:lnTo>
                  <a:pt x="822865" y="1987954"/>
                </a:lnTo>
                <a:lnTo>
                  <a:pt x="716453" y="1987954"/>
                </a:lnTo>
                <a:lnTo>
                  <a:pt x="577523" y="2217521"/>
                </a:lnTo>
                <a:lnTo>
                  <a:pt x="512558" y="2217521"/>
                </a:lnTo>
                <a:lnTo>
                  <a:pt x="512558" y="1987954"/>
                </a:lnTo>
                <a:close/>
                <a:moveTo>
                  <a:pt x="0" y="0"/>
                </a:moveTo>
                <a:lnTo>
                  <a:pt x="5862918" y="0"/>
                </a:lnTo>
                <a:lnTo>
                  <a:pt x="58629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93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ru-RU" sz="60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83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BF41C2-3B11-A54F-616D-3CE3DA679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506" y="1272081"/>
            <a:ext cx="6858000" cy="3886200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A48F7E-A408-C920-FBE0-9C53055E7A2C}"/>
              </a:ext>
            </a:extLst>
          </p:cNvPr>
          <p:cNvSpPr/>
          <p:nvPr/>
        </p:nvSpPr>
        <p:spPr>
          <a:xfrm>
            <a:off x="3395494" y="-166914"/>
            <a:ext cx="80496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Житель Японии воплотил </a:t>
            </a:r>
          </a:p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свою мечту в реальность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0EEAB0-D97D-2A18-7F64-9B61D9FD1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100" y="3215181"/>
            <a:ext cx="6438900" cy="3790950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2555503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0C4646-F075-65FF-31D4-36D74878C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731" y="771038"/>
            <a:ext cx="9780041" cy="5978081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06ADA5A-9CA2-1E54-132E-77E7447F16C5}"/>
              </a:ext>
            </a:extLst>
          </p:cNvPr>
          <p:cNvSpPr/>
          <p:nvPr/>
        </p:nvSpPr>
        <p:spPr>
          <a:xfrm>
            <a:off x="3088823" y="0"/>
            <a:ext cx="5299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Виды субкультур</a:t>
            </a:r>
          </a:p>
        </p:txBody>
      </p:sp>
    </p:spTree>
    <p:extLst>
      <p:ext uri="{BB962C8B-B14F-4D97-AF65-F5344CB8AC3E}">
        <p14:creationId xmlns:p14="http://schemas.microsoft.com/office/powerpoint/2010/main" val="4215760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BB4758-1B9E-852B-7FD6-5034F2F17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" y="152400"/>
            <a:ext cx="10925175" cy="6553200"/>
          </a:xfrm>
          <a:prstGeom prst="rect">
            <a:avLst/>
          </a:prstGeom>
          <a:effectLst>
            <a:softEdge rad="3683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EA296A3-05B0-EF99-7256-F77D97733650}"/>
              </a:ext>
            </a:extLst>
          </p:cNvPr>
          <p:cNvSpPr/>
          <p:nvPr/>
        </p:nvSpPr>
        <p:spPr>
          <a:xfrm>
            <a:off x="2642175" y="296733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88017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7E915-8592-A30B-0682-1B6ABDBF8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54531C-4AD4-58BD-0B3F-C46524EB2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46C0BDC-5D71-8547-9367-A1520718114C}"/>
              </a:ext>
            </a:extLst>
          </p:cNvPr>
          <p:cNvSpPr txBox="1"/>
          <p:nvPr/>
        </p:nvSpPr>
        <p:spPr>
          <a:xfrm>
            <a:off x="0" y="0"/>
            <a:ext cx="5862918" cy="6858000"/>
          </a:xfrm>
          <a:custGeom>
            <a:avLst/>
            <a:gdLst/>
            <a:ahLst/>
            <a:cxnLst/>
            <a:rect l="l" t="t" r="r" b="b"/>
            <a:pathLst>
              <a:path w="5862918" h="6858000">
                <a:moveTo>
                  <a:pt x="4196873" y="5181359"/>
                </a:moveTo>
                <a:lnTo>
                  <a:pt x="4196873" y="5272144"/>
                </a:lnTo>
                <a:lnTo>
                  <a:pt x="4287658" y="5272144"/>
                </a:lnTo>
                <a:lnTo>
                  <a:pt x="4287286" y="5181359"/>
                </a:lnTo>
                <a:close/>
                <a:moveTo>
                  <a:pt x="876220" y="5106945"/>
                </a:moveTo>
                <a:lnTo>
                  <a:pt x="969609" y="5106945"/>
                </a:lnTo>
                <a:cubicBezTo>
                  <a:pt x="984740" y="5106945"/>
                  <a:pt x="996398" y="5110914"/>
                  <a:pt x="1004584" y="5118851"/>
                </a:cubicBezTo>
                <a:cubicBezTo>
                  <a:pt x="1012769" y="5126789"/>
                  <a:pt x="1016862" y="5137951"/>
                  <a:pt x="1016862" y="5152337"/>
                </a:cubicBezTo>
                <a:lnTo>
                  <a:pt x="1016862" y="5153454"/>
                </a:lnTo>
                <a:cubicBezTo>
                  <a:pt x="1016862" y="5167592"/>
                  <a:pt x="1012769" y="5178568"/>
                  <a:pt x="1004584" y="5186382"/>
                </a:cubicBezTo>
                <a:cubicBezTo>
                  <a:pt x="996398" y="5194195"/>
                  <a:pt x="984740" y="5198102"/>
                  <a:pt x="969609" y="5198102"/>
                </a:cubicBezTo>
                <a:lnTo>
                  <a:pt x="876220" y="5198102"/>
                </a:lnTo>
                <a:close/>
                <a:moveTo>
                  <a:pt x="3905095" y="4960721"/>
                </a:moveTo>
                <a:cubicBezTo>
                  <a:pt x="3926427" y="4960721"/>
                  <a:pt x="3943418" y="4968225"/>
                  <a:pt x="3956069" y="4983231"/>
                </a:cubicBezTo>
                <a:cubicBezTo>
                  <a:pt x="3968719" y="4998238"/>
                  <a:pt x="3976284" y="5019012"/>
                  <a:pt x="3978765" y="5045553"/>
                </a:cubicBezTo>
                <a:lnTo>
                  <a:pt x="3979137" y="5050018"/>
                </a:lnTo>
                <a:lnTo>
                  <a:pt x="3821825" y="5050018"/>
                </a:lnTo>
                <a:lnTo>
                  <a:pt x="3822751" y="5035333"/>
                </a:lnTo>
                <a:cubicBezTo>
                  <a:pt x="3825495" y="5014893"/>
                  <a:pt x="3832355" y="4998393"/>
                  <a:pt x="3843331" y="4985836"/>
                </a:cubicBezTo>
                <a:cubicBezTo>
                  <a:pt x="3857966" y="4969093"/>
                  <a:pt x="3878554" y="4960721"/>
                  <a:pt x="3905095" y="4960721"/>
                </a:cubicBezTo>
                <a:close/>
                <a:moveTo>
                  <a:pt x="2619220" y="4960721"/>
                </a:moveTo>
                <a:cubicBezTo>
                  <a:pt x="2640552" y="4960721"/>
                  <a:pt x="2657543" y="4968225"/>
                  <a:pt x="2670194" y="4983231"/>
                </a:cubicBezTo>
                <a:cubicBezTo>
                  <a:pt x="2682844" y="4998238"/>
                  <a:pt x="2690409" y="5019012"/>
                  <a:pt x="2692890" y="5045553"/>
                </a:cubicBezTo>
                <a:lnTo>
                  <a:pt x="2693262" y="5050018"/>
                </a:lnTo>
                <a:lnTo>
                  <a:pt x="2535950" y="5050018"/>
                </a:lnTo>
                <a:lnTo>
                  <a:pt x="2536876" y="5035333"/>
                </a:lnTo>
                <a:cubicBezTo>
                  <a:pt x="2539620" y="5014893"/>
                  <a:pt x="2546480" y="4998393"/>
                  <a:pt x="2557456" y="4985836"/>
                </a:cubicBezTo>
                <a:cubicBezTo>
                  <a:pt x="2572091" y="4969093"/>
                  <a:pt x="2592679" y="4960721"/>
                  <a:pt x="2619220" y="4960721"/>
                </a:cubicBezTo>
                <a:close/>
                <a:moveTo>
                  <a:pt x="1781020" y="4960721"/>
                </a:moveTo>
                <a:cubicBezTo>
                  <a:pt x="1802352" y="4960721"/>
                  <a:pt x="1819343" y="4968225"/>
                  <a:pt x="1831994" y="4983231"/>
                </a:cubicBezTo>
                <a:cubicBezTo>
                  <a:pt x="1844644" y="4998238"/>
                  <a:pt x="1852210" y="5019012"/>
                  <a:pt x="1854690" y="5045553"/>
                </a:cubicBezTo>
                <a:lnTo>
                  <a:pt x="1855062" y="5050018"/>
                </a:lnTo>
                <a:lnTo>
                  <a:pt x="1697750" y="5050018"/>
                </a:lnTo>
                <a:lnTo>
                  <a:pt x="1698677" y="5035333"/>
                </a:lnTo>
                <a:cubicBezTo>
                  <a:pt x="1701420" y="5014893"/>
                  <a:pt x="1708281" y="4998393"/>
                  <a:pt x="1719257" y="4985836"/>
                </a:cubicBezTo>
                <a:cubicBezTo>
                  <a:pt x="1733891" y="4969093"/>
                  <a:pt x="1754479" y="4960721"/>
                  <a:pt x="1781020" y="4960721"/>
                </a:cubicBezTo>
                <a:close/>
                <a:moveTo>
                  <a:pt x="876220" y="4959977"/>
                </a:moveTo>
                <a:lnTo>
                  <a:pt x="970353" y="4959977"/>
                </a:lnTo>
                <a:cubicBezTo>
                  <a:pt x="996646" y="4959977"/>
                  <a:pt x="1009793" y="4972504"/>
                  <a:pt x="1009793" y="4997556"/>
                </a:cubicBezTo>
                <a:cubicBezTo>
                  <a:pt x="1009793" y="5021121"/>
                  <a:pt x="996398" y="5032903"/>
                  <a:pt x="969609" y="5032903"/>
                </a:cubicBezTo>
                <a:lnTo>
                  <a:pt x="876220" y="5032903"/>
                </a:lnTo>
                <a:close/>
                <a:moveTo>
                  <a:pt x="3311792" y="4885935"/>
                </a:moveTo>
                <a:lnTo>
                  <a:pt x="3311792" y="5271772"/>
                </a:lnTo>
                <a:lnTo>
                  <a:pt x="3388810" y="5271772"/>
                </a:lnTo>
                <a:lnTo>
                  <a:pt x="3550661" y="5029878"/>
                </a:lnTo>
                <a:lnTo>
                  <a:pt x="3550661" y="5271772"/>
                </a:lnTo>
                <a:lnTo>
                  <a:pt x="3636981" y="5271772"/>
                </a:lnTo>
                <a:lnTo>
                  <a:pt x="3636981" y="4885935"/>
                </a:lnTo>
                <a:lnTo>
                  <a:pt x="3560707" y="4885935"/>
                </a:lnTo>
                <a:lnTo>
                  <a:pt x="3398112" y="5133883"/>
                </a:lnTo>
                <a:lnTo>
                  <a:pt x="3398112" y="4885935"/>
                </a:lnTo>
                <a:close/>
                <a:moveTo>
                  <a:pt x="2873642" y="4885935"/>
                </a:moveTo>
                <a:lnTo>
                  <a:pt x="2873642" y="5272144"/>
                </a:lnTo>
                <a:lnTo>
                  <a:pt x="2962567" y="5272144"/>
                </a:lnTo>
                <a:lnTo>
                  <a:pt x="2962567" y="5122944"/>
                </a:lnTo>
                <a:lnTo>
                  <a:pt x="3112139" y="5122944"/>
                </a:lnTo>
                <a:lnTo>
                  <a:pt x="3112139" y="5272144"/>
                </a:lnTo>
                <a:lnTo>
                  <a:pt x="3201064" y="5272144"/>
                </a:lnTo>
                <a:lnTo>
                  <a:pt x="3201064" y="4885935"/>
                </a:lnTo>
                <a:lnTo>
                  <a:pt x="3112139" y="4885935"/>
                </a:lnTo>
                <a:lnTo>
                  <a:pt x="3112139" y="5041460"/>
                </a:lnTo>
                <a:lnTo>
                  <a:pt x="2962567" y="5041460"/>
                </a:lnTo>
                <a:lnTo>
                  <a:pt x="2962567" y="4885935"/>
                </a:lnTo>
                <a:close/>
                <a:moveTo>
                  <a:pt x="2031721" y="4885935"/>
                </a:moveTo>
                <a:lnTo>
                  <a:pt x="2031721" y="4998300"/>
                </a:lnTo>
                <a:cubicBezTo>
                  <a:pt x="2031721" y="5046918"/>
                  <a:pt x="2044061" y="5084559"/>
                  <a:pt x="2068742" y="5111224"/>
                </a:cubicBezTo>
                <a:cubicBezTo>
                  <a:pt x="2093423" y="5137889"/>
                  <a:pt x="2128211" y="5151221"/>
                  <a:pt x="2173108" y="5151221"/>
                </a:cubicBezTo>
                <a:cubicBezTo>
                  <a:pt x="2204734" y="5151221"/>
                  <a:pt x="2230151" y="5143164"/>
                  <a:pt x="2249359" y="5127048"/>
                </a:cubicBezTo>
                <a:lnTo>
                  <a:pt x="2263521" y="5111513"/>
                </a:lnTo>
                <a:lnTo>
                  <a:pt x="2263521" y="5272144"/>
                </a:lnTo>
                <a:lnTo>
                  <a:pt x="2352446" y="5272144"/>
                </a:lnTo>
                <a:lnTo>
                  <a:pt x="2352446" y="4885935"/>
                </a:lnTo>
                <a:lnTo>
                  <a:pt x="2263521" y="4885935"/>
                </a:lnTo>
                <a:lnTo>
                  <a:pt x="2263521" y="4954396"/>
                </a:lnTo>
                <a:lnTo>
                  <a:pt x="2263521" y="4987882"/>
                </a:lnTo>
                <a:cubicBezTo>
                  <a:pt x="2263521" y="5011943"/>
                  <a:pt x="2256824" y="5030547"/>
                  <a:pt x="2243429" y="5043693"/>
                </a:cubicBezTo>
                <a:cubicBezTo>
                  <a:pt x="2230035" y="5056839"/>
                  <a:pt x="2210935" y="5063413"/>
                  <a:pt x="2186130" y="5063413"/>
                </a:cubicBezTo>
                <a:cubicBezTo>
                  <a:pt x="2165294" y="5063413"/>
                  <a:pt x="2149171" y="5057522"/>
                  <a:pt x="2137761" y="5045739"/>
                </a:cubicBezTo>
                <a:cubicBezTo>
                  <a:pt x="2126351" y="5033957"/>
                  <a:pt x="2120646" y="5017152"/>
                  <a:pt x="2120646" y="4995324"/>
                </a:cubicBezTo>
                <a:lnTo>
                  <a:pt x="2120646" y="4885935"/>
                </a:lnTo>
                <a:close/>
                <a:moveTo>
                  <a:pt x="1228496" y="4885935"/>
                </a:moveTo>
                <a:lnTo>
                  <a:pt x="1228496" y="5108805"/>
                </a:lnTo>
                <a:cubicBezTo>
                  <a:pt x="1228496" y="5134850"/>
                  <a:pt x="1223473" y="5154942"/>
                  <a:pt x="1213427" y="5169081"/>
                </a:cubicBezTo>
                <a:cubicBezTo>
                  <a:pt x="1203381" y="5183219"/>
                  <a:pt x="1189304" y="5190289"/>
                  <a:pt x="1171197" y="5190289"/>
                </a:cubicBezTo>
                <a:lnTo>
                  <a:pt x="1171197" y="5275493"/>
                </a:lnTo>
                <a:lnTo>
                  <a:pt x="1178639" y="5275493"/>
                </a:lnTo>
                <a:cubicBezTo>
                  <a:pt x="1221799" y="5275493"/>
                  <a:pt x="1255161" y="5261850"/>
                  <a:pt x="1278725" y="5234565"/>
                </a:cubicBezTo>
                <a:cubicBezTo>
                  <a:pt x="1302290" y="5207280"/>
                  <a:pt x="1314072" y="5168833"/>
                  <a:pt x="1314072" y="5119223"/>
                </a:cubicBezTo>
                <a:lnTo>
                  <a:pt x="1314072" y="4971139"/>
                </a:lnTo>
                <a:lnTo>
                  <a:pt x="1424949" y="4971139"/>
                </a:lnTo>
                <a:lnTo>
                  <a:pt x="1424949" y="5272144"/>
                </a:lnTo>
                <a:lnTo>
                  <a:pt x="1513874" y="5272144"/>
                </a:lnTo>
                <a:lnTo>
                  <a:pt x="1513874" y="4885935"/>
                </a:lnTo>
                <a:lnTo>
                  <a:pt x="1474434" y="4885935"/>
                </a:lnTo>
                <a:lnTo>
                  <a:pt x="1424949" y="4885935"/>
                </a:lnTo>
                <a:lnTo>
                  <a:pt x="1314072" y="4885935"/>
                </a:lnTo>
                <a:lnTo>
                  <a:pt x="1279469" y="4885935"/>
                </a:lnTo>
                <a:close/>
                <a:moveTo>
                  <a:pt x="787667" y="4885935"/>
                </a:moveTo>
                <a:lnTo>
                  <a:pt x="787667" y="5272144"/>
                </a:lnTo>
                <a:lnTo>
                  <a:pt x="836036" y="5272144"/>
                </a:lnTo>
                <a:lnTo>
                  <a:pt x="876220" y="5272144"/>
                </a:lnTo>
                <a:lnTo>
                  <a:pt x="981143" y="5272144"/>
                </a:lnTo>
                <a:cubicBezTo>
                  <a:pt x="1020831" y="5272144"/>
                  <a:pt x="1051651" y="5263524"/>
                  <a:pt x="1073603" y="5246285"/>
                </a:cubicBezTo>
                <a:cubicBezTo>
                  <a:pt x="1095555" y="5229046"/>
                  <a:pt x="1106531" y="5204675"/>
                  <a:pt x="1106531" y="5173173"/>
                </a:cubicBezTo>
                <a:lnTo>
                  <a:pt x="1106531" y="5172057"/>
                </a:lnTo>
                <a:cubicBezTo>
                  <a:pt x="1106531" y="5145020"/>
                  <a:pt x="1099027" y="5122510"/>
                  <a:pt x="1084021" y="5104526"/>
                </a:cubicBezTo>
                <a:cubicBezTo>
                  <a:pt x="1069014" y="5086543"/>
                  <a:pt x="1048116" y="5074823"/>
                  <a:pt x="1021327" y="5069366"/>
                </a:cubicBezTo>
                <a:cubicBezTo>
                  <a:pt x="1045884" y="5065149"/>
                  <a:pt x="1065045" y="5055351"/>
                  <a:pt x="1078812" y="5039972"/>
                </a:cubicBezTo>
                <a:cubicBezTo>
                  <a:pt x="1092578" y="5024593"/>
                  <a:pt x="1099462" y="5005246"/>
                  <a:pt x="1099462" y="4981929"/>
                </a:cubicBezTo>
                <a:cubicBezTo>
                  <a:pt x="1099462" y="4951420"/>
                  <a:pt x="1089292" y="4927793"/>
                  <a:pt x="1068952" y="4911050"/>
                </a:cubicBezTo>
                <a:cubicBezTo>
                  <a:pt x="1048612" y="4894307"/>
                  <a:pt x="1019715" y="4885935"/>
                  <a:pt x="982260" y="4885935"/>
                </a:cubicBezTo>
                <a:lnTo>
                  <a:pt x="876220" y="4885935"/>
                </a:lnTo>
                <a:lnTo>
                  <a:pt x="836036" y="4885935"/>
                </a:lnTo>
                <a:close/>
                <a:moveTo>
                  <a:pt x="375264" y="4885935"/>
                </a:moveTo>
                <a:lnTo>
                  <a:pt x="514491" y="5254690"/>
                </a:lnTo>
                <a:lnTo>
                  <a:pt x="495071" y="5312700"/>
                </a:lnTo>
                <a:cubicBezTo>
                  <a:pt x="489862" y="5325350"/>
                  <a:pt x="483351" y="5334280"/>
                  <a:pt x="475537" y="5339489"/>
                </a:cubicBezTo>
                <a:cubicBezTo>
                  <a:pt x="467724" y="5344698"/>
                  <a:pt x="457616" y="5347302"/>
                  <a:pt x="445213" y="5347302"/>
                </a:cubicBezTo>
                <a:lnTo>
                  <a:pt x="426238" y="5347302"/>
                </a:lnTo>
                <a:lnTo>
                  <a:pt x="426238" y="5433250"/>
                </a:lnTo>
                <a:lnTo>
                  <a:pt x="445213" y="5433250"/>
                </a:lnTo>
                <a:cubicBezTo>
                  <a:pt x="475475" y="5433250"/>
                  <a:pt x="499225" y="5428104"/>
                  <a:pt x="516465" y="5417810"/>
                </a:cubicBezTo>
                <a:cubicBezTo>
                  <a:pt x="533704" y="5407516"/>
                  <a:pt x="547036" y="5389098"/>
                  <a:pt x="556462" y="5362557"/>
                </a:cubicBezTo>
                <a:lnTo>
                  <a:pt x="724638" y="4885935"/>
                </a:lnTo>
                <a:lnTo>
                  <a:pt x="637946" y="4885935"/>
                </a:lnTo>
                <a:lnTo>
                  <a:pt x="554382" y="5135539"/>
                </a:lnTo>
                <a:lnTo>
                  <a:pt x="461956" y="4885935"/>
                </a:lnTo>
                <a:close/>
                <a:moveTo>
                  <a:pt x="3905095" y="4880354"/>
                </a:moveTo>
                <a:cubicBezTo>
                  <a:pt x="3852261" y="4880354"/>
                  <a:pt x="3811333" y="4896105"/>
                  <a:pt x="3782312" y="4927607"/>
                </a:cubicBezTo>
                <a:cubicBezTo>
                  <a:pt x="3753290" y="4959109"/>
                  <a:pt x="3738780" y="5003633"/>
                  <a:pt x="3738780" y="5061180"/>
                </a:cubicBezTo>
                <a:lnTo>
                  <a:pt x="3738780" y="5104712"/>
                </a:lnTo>
                <a:cubicBezTo>
                  <a:pt x="3738780" y="5159779"/>
                  <a:pt x="3753910" y="5202381"/>
                  <a:pt x="3784172" y="5232519"/>
                </a:cubicBezTo>
                <a:cubicBezTo>
                  <a:pt x="3814434" y="5262656"/>
                  <a:pt x="3856974" y="5277725"/>
                  <a:pt x="3911792" y="5277725"/>
                </a:cubicBezTo>
                <a:cubicBezTo>
                  <a:pt x="3936597" y="5277725"/>
                  <a:pt x="3961215" y="5272702"/>
                  <a:pt x="3985648" y="5262656"/>
                </a:cubicBezTo>
                <a:cubicBezTo>
                  <a:pt x="4010081" y="5252610"/>
                  <a:pt x="4032095" y="5238410"/>
                  <a:pt x="4051691" y="5220054"/>
                </a:cubicBezTo>
                <a:lnTo>
                  <a:pt x="3993648" y="5165360"/>
                </a:lnTo>
                <a:cubicBezTo>
                  <a:pt x="3982237" y="5175530"/>
                  <a:pt x="3969401" y="5183343"/>
                  <a:pt x="3955139" y="5188800"/>
                </a:cubicBezTo>
                <a:cubicBezTo>
                  <a:pt x="3940875" y="5194257"/>
                  <a:pt x="3926427" y="5196986"/>
                  <a:pt x="3911792" y="5196986"/>
                </a:cubicBezTo>
                <a:cubicBezTo>
                  <a:pt x="3883267" y="5196986"/>
                  <a:pt x="3861066" y="5189110"/>
                  <a:pt x="3845192" y="5173359"/>
                </a:cubicBezTo>
                <a:cubicBezTo>
                  <a:pt x="3833285" y="5161546"/>
                  <a:pt x="3825844" y="5146001"/>
                  <a:pt x="3822868" y="5126723"/>
                </a:cubicBezTo>
                <a:lnTo>
                  <a:pt x="3822027" y="5115130"/>
                </a:lnTo>
                <a:lnTo>
                  <a:pt x="4061737" y="5115130"/>
                </a:lnTo>
                <a:lnTo>
                  <a:pt x="4061737" y="5089830"/>
                </a:lnTo>
                <a:cubicBezTo>
                  <a:pt x="4061737" y="5023353"/>
                  <a:pt x="4048094" y="4971821"/>
                  <a:pt x="4020809" y="4935234"/>
                </a:cubicBezTo>
                <a:cubicBezTo>
                  <a:pt x="3993523" y="4898648"/>
                  <a:pt x="3954952" y="4880354"/>
                  <a:pt x="3905095" y="4880354"/>
                </a:cubicBezTo>
                <a:close/>
                <a:moveTo>
                  <a:pt x="2619220" y="4880354"/>
                </a:moveTo>
                <a:cubicBezTo>
                  <a:pt x="2566386" y="4880354"/>
                  <a:pt x="2525459" y="4896105"/>
                  <a:pt x="2496437" y="4927607"/>
                </a:cubicBezTo>
                <a:cubicBezTo>
                  <a:pt x="2467415" y="4959109"/>
                  <a:pt x="2452905" y="5003633"/>
                  <a:pt x="2452905" y="5061180"/>
                </a:cubicBezTo>
                <a:lnTo>
                  <a:pt x="2452905" y="5104712"/>
                </a:lnTo>
                <a:cubicBezTo>
                  <a:pt x="2452905" y="5159779"/>
                  <a:pt x="2468035" y="5202381"/>
                  <a:pt x="2498297" y="5232519"/>
                </a:cubicBezTo>
                <a:cubicBezTo>
                  <a:pt x="2528559" y="5262656"/>
                  <a:pt x="2571099" y="5277725"/>
                  <a:pt x="2625917" y="5277725"/>
                </a:cubicBezTo>
                <a:cubicBezTo>
                  <a:pt x="2650722" y="5277725"/>
                  <a:pt x="2675340" y="5272702"/>
                  <a:pt x="2699773" y="5262656"/>
                </a:cubicBezTo>
                <a:cubicBezTo>
                  <a:pt x="2724206" y="5252610"/>
                  <a:pt x="2746220" y="5238410"/>
                  <a:pt x="2765816" y="5220054"/>
                </a:cubicBezTo>
                <a:lnTo>
                  <a:pt x="2707773" y="5165360"/>
                </a:lnTo>
                <a:cubicBezTo>
                  <a:pt x="2696362" y="5175530"/>
                  <a:pt x="2683526" y="5183343"/>
                  <a:pt x="2669264" y="5188800"/>
                </a:cubicBezTo>
                <a:cubicBezTo>
                  <a:pt x="2655001" y="5194257"/>
                  <a:pt x="2640552" y="5196986"/>
                  <a:pt x="2625917" y="5196986"/>
                </a:cubicBezTo>
                <a:cubicBezTo>
                  <a:pt x="2597392" y="5196986"/>
                  <a:pt x="2575192" y="5189110"/>
                  <a:pt x="2559317" y="5173359"/>
                </a:cubicBezTo>
                <a:cubicBezTo>
                  <a:pt x="2547410" y="5161546"/>
                  <a:pt x="2539969" y="5146001"/>
                  <a:pt x="2536993" y="5126723"/>
                </a:cubicBezTo>
                <a:lnTo>
                  <a:pt x="2536152" y="5115130"/>
                </a:lnTo>
                <a:lnTo>
                  <a:pt x="2775862" y="5115130"/>
                </a:lnTo>
                <a:lnTo>
                  <a:pt x="2775862" y="5089830"/>
                </a:lnTo>
                <a:cubicBezTo>
                  <a:pt x="2775861" y="5023353"/>
                  <a:pt x="2762219" y="4971821"/>
                  <a:pt x="2734934" y="4935234"/>
                </a:cubicBezTo>
                <a:cubicBezTo>
                  <a:pt x="2707649" y="4898648"/>
                  <a:pt x="2669077" y="4880354"/>
                  <a:pt x="2619220" y="4880354"/>
                </a:cubicBezTo>
                <a:close/>
                <a:moveTo>
                  <a:pt x="1781020" y="4880354"/>
                </a:moveTo>
                <a:cubicBezTo>
                  <a:pt x="1728186" y="4880354"/>
                  <a:pt x="1687258" y="4896105"/>
                  <a:pt x="1658237" y="4927607"/>
                </a:cubicBezTo>
                <a:cubicBezTo>
                  <a:pt x="1629215" y="4959109"/>
                  <a:pt x="1614705" y="5003633"/>
                  <a:pt x="1614705" y="5061180"/>
                </a:cubicBezTo>
                <a:lnTo>
                  <a:pt x="1614705" y="5104712"/>
                </a:lnTo>
                <a:cubicBezTo>
                  <a:pt x="1614705" y="5159779"/>
                  <a:pt x="1629836" y="5202381"/>
                  <a:pt x="1660097" y="5232519"/>
                </a:cubicBezTo>
                <a:cubicBezTo>
                  <a:pt x="1690359" y="5262656"/>
                  <a:pt x="1732899" y="5277725"/>
                  <a:pt x="1787718" y="5277725"/>
                </a:cubicBezTo>
                <a:cubicBezTo>
                  <a:pt x="1812522" y="5277725"/>
                  <a:pt x="1837141" y="5272702"/>
                  <a:pt x="1861573" y="5262656"/>
                </a:cubicBezTo>
                <a:cubicBezTo>
                  <a:pt x="1886006" y="5252610"/>
                  <a:pt x="1908020" y="5238410"/>
                  <a:pt x="1927616" y="5220054"/>
                </a:cubicBezTo>
                <a:lnTo>
                  <a:pt x="1869573" y="5165360"/>
                </a:lnTo>
                <a:cubicBezTo>
                  <a:pt x="1858163" y="5175530"/>
                  <a:pt x="1845326" y="5183343"/>
                  <a:pt x="1831064" y="5188800"/>
                </a:cubicBezTo>
                <a:cubicBezTo>
                  <a:pt x="1816801" y="5194257"/>
                  <a:pt x="1802352" y="5196986"/>
                  <a:pt x="1787718" y="5196986"/>
                </a:cubicBezTo>
                <a:cubicBezTo>
                  <a:pt x="1759192" y="5196986"/>
                  <a:pt x="1736992" y="5189110"/>
                  <a:pt x="1721117" y="5173359"/>
                </a:cubicBezTo>
                <a:cubicBezTo>
                  <a:pt x="1709211" y="5161546"/>
                  <a:pt x="1701769" y="5146001"/>
                  <a:pt x="1698793" y="5126723"/>
                </a:cubicBezTo>
                <a:lnTo>
                  <a:pt x="1697952" y="5115130"/>
                </a:lnTo>
                <a:lnTo>
                  <a:pt x="1937662" y="5115130"/>
                </a:lnTo>
                <a:lnTo>
                  <a:pt x="1937662" y="5089830"/>
                </a:lnTo>
                <a:cubicBezTo>
                  <a:pt x="1937662" y="5023353"/>
                  <a:pt x="1924019" y="4971821"/>
                  <a:pt x="1896734" y="4935234"/>
                </a:cubicBezTo>
                <a:cubicBezTo>
                  <a:pt x="1869449" y="4898648"/>
                  <a:pt x="1830878" y="4880354"/>
                  <a:pt x="1781020" y="4880354"/>
                </a:cubicBezTo>
                <a:close/>
                <a:moveTo>
                  <a:pt x="4248962" y="4725573"/>
                </a:moveTo>
                <a:cubicBezTo>
                  <a:pt x="4204314" y="4725573"/>
                  <a:pt x="4169215" y="4739091"/>
                  <a:pt x="4143667" y="4766128"/>
                </a:cubicBezTo>
                <a:cubicBezTo>
                  <a:pt x="4118118" y="4793166"/>
                  <a:pt x="4104475" y="4831365"/>
                  <a:pt x="4102739" y="4880726"/>
                </a:cubicBezTo>
                <a:lnTo>
                  <a:pt x="4102739" y="4881098"/>
                </a:lnTo>
                <a:lnTo>
                  <a:pt x="4193896" y="4881098"/>
                </a:lnTo>
                <a:lnTo>
                  <a:pt x="4193896" y="4880726"/>
                </a:lnTo>
                <a:cubicBezTo>
                  <a:pt x="4193896" y="4857658"/>
                  <a:pt x="4198795" y="4839922"/>
                  <a:pt x="4208593" y="4827520"/>
                </a:cubicBezTo>
                <a:cubicBezTo>
                  <a:pt x="4218390" y="4815118"/>
                  <a:pt x="4232095" y="4808916"/>
                  <a:pt x="4249707" y="4808916"/>
                </a:cubicBezTo>
                <a:cubicBezTo>
                  <a:pt x="4267070" y="4808916"/>
                  <a:pt x="4280588" y="4814188"/>
                  <a:pt x="4290262" y="4824729"/>
                </a:cubicBezTo>
                <a:cubicBezTo>
                  <a:pt x="4299936" y="4835272"/>
                  <a:pt x="4304773" y="4850216"/>
                  <a:pt x="4304773" y="4869564"/>
                </a:cubicBezTo>
                <a:cubicBezTo>
                  <a:pt x="4304773" y="4887423"/>
                  <a:pt x="4301176" y="4903236"/>
                  <a:pt x="4293983" y="4917003"/>
                </a:cubicBezTo>
                <a:cubicBezTo>
                  <a:pt x="4286790" y="4930769"/>
                  <a:pt x="4277860" y="4944102"/>
                  <a:pt x="4267194" y="4957000"/>
                </a:cubicBezTo>
                <a:cubicBezTo>
                  <a:pt x="4256528" y="4969899"/>
                  <a:pt x="4245862" y="4983852"/>
                  <a:pt x="4235196" y="4998858"/>
                </a:cubicBezTo>
                <a:cubicBezTo>
                  <a:pt x="4224530" y="5013865"/>
                  <a:pt x="4215600" y="5031228"/>
                  <a:pt x="4208407" y="5050948"/>
                </a:cubicBezTo>
                <a:cubicBezTo>
                  <a:pt x="4201213" y="5070668"/>
                  <a:pt x="4197616" y="5094419"/>
                  <a:pt x="4197617" y="5122200"/>
                </a:cubicBezTo>
                <a:lnTo>
                  <a:pt x="4286169" y="5122200"/>
                </a:lnTo>
                <a:cubicBezTo>
                  <a:pt x="4286418" y="5101860"/>
                  <a:pt x="4289146" y="5084062"/>
                  <a:pt x="4294355" y="5068808"/>
                </a:cubicBezTo>
                <a:cubicBezTo>
                  <a:pt x="4299564" y="5053553"/>
                  <a:pt x="4306385" y="5039786"/>
                  <a:pt x="4314819" y="5027508"/>
                </a:cubicBezTo>
                <a:cubicBezTo>
                  <a:pt x="4323252" y="5015229"/>
                  <a:pt x="4332120" y="5003447"/>
                  <a:pt x="4341422" y="4992161"/>
                </a:cubicBezTo>
                <a:cubicBezTo>
                  <a:pt x="4350723" y="4980875"/>
                  <a:pt x="4359529" y="4969217"/>
                  <a:pt x="4367839" y="4957186"/>
                </a:cubicBezTo>
                <a:cubicBezTo>
                  <a:pt x="4376148" y="4945156"/>
                  <a:pt x="4382970" y="4931638"/>
                  <a:pt x="4388303" y="4916631"/>
                </a:cubicBezTo>
                <a:cubicBezTo>
                  <a:pt x="4393636" y="4901624"/>
                  <a:pt x="4396178" y="4884323"/>
                  <a:pt x="4395930" y="4864727"/>
                </a:cubicBezTo>
                <a:lnTo>
                  <a:pt x="4395930" y="4864355"/>
                </a:lnTo>
                <a:cubicBezTo>
                  <a:pt x="4395930" y="4820203"/>
                  <a:pt x="4383094" y="4786034"/>
                  <a:pt x="4357421" y="4761850"/>
                </a:cubicBezTo>
                <a:cubicBezTo>
                  <a:pt x="4331748" y="4737665"/>
                  <a:pt x="4295595" y="4725573"/>
                  <a:pt x="4248962" y="4725573"/>
                </a:cubicBezTo>
                <a:close/>
                <a:moveTo>
                  <a:pt x="1389156" y="4198498"/>
                </a:moveTo>
                <a:lnTo>
                  <a:pt x="1488871" y="4198498"/>
                </a:lnTo>
                <a:lnTo>
                  <a:pt x="1488871" y="4252820"/>
                </a:lnTo>
                <a:cubicBezTo>
                  <a:pt x="1488871" y="4266215"/>
                  <a:pt x="1481925" y="4276013"/>
                  <a:pt x="1468034" y="4282214"/>
                </a:cubicBezTo>
                <a:cubicBezTo>
                  <a:pt x="1454144" y="4288415"/>
                  <a:pt x="1433184" y="4291392"/>
                  <a:pt x="1405155" y="4291143"/>
                </a:cubicBezTo>
                <a:cubicBezTo>
                  <a:pt x="1382086" y="4291392"/>
                  <a:pt x="1364847" y="4287609"/>
                  <a:pt x="1353437" y="4279795"/>
                </a:cubicBezTo>
                <a:cubicBezTo>
                  <a:pt x="1342027" y="4271982"/>
                  <a:pt x="1336446" y="4260014"/>
                  <a:pt x="1336694" y="4243890"/>
                </a:cubicBezTo>
                <a:cubicBezTo>
                  <a:pt x="1336446" y="4228512"/>
                  <a:pt x="1340725" y="4217101"/>
                  <a:pt x="1349530" y="4209660"/>
                </a:cubicBezTo>
                <a:cubicBezTo>
                  <a:pt x="1358336" y="4202219"/>
                  <a:pt x="1371544" y="4198498"/>
                  <a:pt x="1389156" y="4198498"/>
                </a:cubicBezTo>
                <a:close/>
                <a:moveTo>
                  <a:pt x="2644447" y="4051158"/>
                </a:moveTo>
                <a:cubicBezTo>
                  <a:pt x="2668011" y="4051158"/>
                  <a:pt x="2686242" y="4058228"/>
                  <a:pt x="2699141" y="4072366"/>
                </a:cubicBezTo>
                <a:cubicBezTo>
                  <a:pt x="2712039" y="4086505"/>
                  <a:pt x="2718488" y="4106473"/>
                  <a:pt x="2718488" y="4132270"/>
                </a:cubicBezTo>
                <a:lnTo>
                  <a:pt x="2718488" y="4196265"/>
                </a:lnTo>
                <a:cubicBezTo>
                  <a:pt x="2718488" y="4222310"/>
                  <a:pt x="2712039" y="4242464"/>
                  <a:pt x="2699141" y="4256727"/>
                </a:cubicBezTo>
                <a:cubicBezTo>
                  <a:pt x="2686242" y="4270990"/>
                  <a:pt x="2668011" y="4278121"/>
                  <a:pt x="2644447" y="4278121"/>
                </a:cubicBezTo>
                <a:cubicBezTo>
                  <a:pt x="2620882" y="4278121"/>
                  <a:pt x="2602651" y="4270990"/>
                  <a:pt x="2589752" y="4256727"/>
                </a:cubicBezTo>
                <a:cubicBezTo>
                  <a:pt x="2576854" y="4242464"/>
                  <a:pt x="2570405" y="4222310"/>
                  <a:pt x="2570405" y="4196265"/>
                </a:cubicBezTo>
                <a:lnTo>
                  <a:pt x="2570405" y="4132270"/>
                </a:lnTo>
                <a:cubicBezTo>
                  <a:pt x="2570405" y="4106473"/>
                  <a:pt x="2576854" y="4086505"/>
                  <a:pt x="2589752" y="4072366"/>
                </a:cubicBezTo>
                <a:cubicBezTo>
                  <a:pt x="2602651" y="4058228"/>
                  <a:pt x="2620882" y="4051158"/>
                  <a:pt x="2644447" y="4051158"/>
                </a:cubicBezTo>
                <a:close/>
                <a:moveTo>
                  <a:pt x="567996" y="4051158"/>
                </a:moveTo>
                <a:cubicBezTo>
                  <a:pt x="591561" y="4051158"/>
                  <a:pt x="609793" y="4058228"/>
                  <a:pt x="622691" y="4072366"/>
                </a:cubicBezTo>
                <a:cubicBezTo>
                  <a:pt x="635589" y="4086505"/>
                  <a:pt x="642039" y="4106473"/>
                  <a:pt x="642039" y="4132270"/>
                </a:cubicBezTo>
                <a:lnTo>
                  <a:pt x="642039" y="4196265"/>
                </a:lnTo>
                <a:cubicBezTo>
                  <a:pt x="642039" y="4222310"/>
                  <a:pt x="635589" y="4242464"/>
                  <a:pt x="622691" y="4256727"/>
                </a:cubicBezTo>
                <a:cubicBezTo>
                  <a:pt x="609793" y="4270990"/>
                  <a:pt x="591561" y="4278121"/>
                  <a:pt x="567996" y="4278121"/>
                </a:cubicBezTo>
                <a:cubicBezTo>
                  <a:pt x="544432" y="4278121"/>
                  <a:pt x="526201" y="4270990"/>
                  <a:pt x="513302" y="4256727"/>
                </a:cubicBezTo>
                <a:cubicBezTo>
                  <a:pt x="500404" y="4242464"/>
                  <a:pt x="493955" y="4222310"/>
                  <a:pt x="493955" y="4196265"/>
                </a:cubicBezTo>
                <a:lnTo>
                  <a:pt x="493955" y="4132270"/>
                </a:lnTo>
                <a:cubicBezTo>
                  <a:pt x="493955" y="4106473"/>
                  <a:pt x="500404" y="4086505"/>
                  <a:pt x="513302" y="4072366"/>
                </a:cubicBezTo>
                <a:cubicBezTo>
                  <a:pt x="526201" y="4058228"/>
                  <a:pt x="544432" y="4051158"/>
                  <a:pt x="567996" y="4051158"/>
                </a:cubicBezTo>
                <a:close/>
                <a:moveTo>
                  <a:pt x="3066895" y="4046321"/>
                </a:moveTo>
                <a:cubicBezTo>
                  <a:pt x="3088227" y="4046321"/>
                  <a:pt x="3105218" y="4053825"/>
                  <a:pt x="3117869" y="4068832"/>
                </a:cubicBezTo>
                <a:cubicBezTo>
                  <a:pt x="3130519" y="4083838"/>
                  <a:pt x="3138084" y="4104612"/>
                  <a:pt x="3140565" y="4131153"/>
                </a:cubicBezTo>
                <a:lnTo>
                  <a:pt x="3140937" y="4135618"/>
                </a:lnTo>
                <a:lnTo>
                  <a:pt x="2983625" y="4135618"/>
                </a:lnTo>
                <a:lnTo>
                  <a:pt x="2984551" y="4120933"/>
                </a:lnTo>
                <a:cubicBezTo>
                  <a:pt x="2987295" y="4100492"/>
                  <a:pt x="2994155" y="4083993"/>
                  <a:pt x="3005131" y="4071436"/>
                </a:cubicBezTo>
                <a:cubicBezTo>
                  <a:pt x="3019766" y="4054693"/>
                  <a:pt x="3040354" y="4046321"/>
                  <a:pt x="3066895" y="4046321"/>
                </a:cubicBezTo>
                <a:close/>
                <a:moveTo>
                  <a:pt x="2054492" y="3971535"/>
                </a:moveTo>
                <a:lnTo>
                  <a:pt x="2054492" y="4357744"/>
                </a:lnTo>
                <a:lnTo>
                  <a:pt x="2143417" y="4357744"/>
                </a:lnTo>
                <a:lnTo>
                  <a:pt x="2143417" y="4208544"/>
                </a:lnTo>
                <a:lnTo>
                  <a:pt x="2292989" y="4208544"/>
                </a:lnTo>
                <a:lnTo>
                  <a:pt x="2292989" y="4357744"/>
                </a:lnTo>
                <a:lnTo>
                  <a:pt x="2381914" y="4357744"/>
                </a:lnTo>
                <a:lnTo>
                  <a:pt x="2381914" y="3971535"/>
                </a:lnTo>
                <a:lnTo>
                  <a:pt x="2292989" y="3971535"/>
                </a:lnTo>
                <a:lnTo>
                  <a:pt x="2292989" y="4127061"/>
                </a:lnTo>
                <a:lnTo>
                  <a:pt x="2143417" y="4127061"/>
                </a:lnTo>
                <a:lnTo>
                  <a:pt x="2143417" y="3971535"/>
                </a:lnTo>
                <a:close/>
                <a:moveTo>
                  <a:pt x="835292" y="3971535"/>
                </a:moveTo>
                <a:lnTo>
                  <a:pt x="835292" y="4357744"/>
                </a:lnTo>
                <a:lnTo>
                  <a:pt x="924217" y="4357744"/>
                </a:lnTo>
                <a:lnTo>
                  <a:pt x="924217" y="4056739"/>
                </a:lnTo>
                <a:lnTo>
                  <a:pt x="1073789" y="4056739"/>
                </a:lnTo>
                <a:lnTo>
                  <a:pt x="1073789" y="4357744"/>
                </a:lnTo>
                <a:lnTo>
                  <a:pt x="1162714" y="4357744"/>
                </a:lnTo>
                <a:lnTo>
                  <a:pt x="1162714" y="3971535"/>
                </a:lnTo>
                <a:lnTo>
                  <a:pt x="1123274" y="3971535"/>
                </a:lnTo>
                <a:lnTo>
                  <a:pt x="1073789" y="3971535"/>
                </a:lnTo>
                <a:lnTo>
                  <a:pt x="924217" y="3971535"/>
                </a:lnTo>
                <a:lnTo>
                  <a:pt x="886265" y="3971535"/>
                </a:lnTo>
                <a:close/>
                <a:moveTo>
                  <a:pt x="3066895" y="3965954"/>
                </a:moveTo>
                <a:cubicBezTo>
                  <a:pt x="3014061" y="3965954"/>
                  <a:pt x="2973133" y="3981705"/>
                  <a:pt x="2944112" y="4013207"/>
                </a:cubicBezTo>
                <a:cubicBezTo>
                  <a:pt x="2915090" y="4044709"/>
                  <a:pt x="2900580" y="4089233"/>
                  <a:pt x="2900580" y="4146780"/>
                </a:cubicBezTo>
                <a:lnTo>
                  <a:pt x="2900580" y="4190312"/>
                </a:lnTo>
                <a:cubicBezTo>
                  <a:pt x="2900580" y="4245379"/>
                  <a:pt x="2915710" y="4287981"/>
                  <a:pt x="2945972" y="4318119"/>
                </a:cubicBezTo>
                <a:cubicBezTo>
                  <a:pt x="2976234" y="4348256"/>
                  <a:pt x="3018774" y="4363325"/>
                  <a:pt x="3073592" y="4363325"/>
                </a:cubicBezTo>
                <a:cubicBezTo>
                  <a:pt x="3098397" y="4363325"/>
                  <a:pt x="3123015" y="4358302"/>
                  <a:pt x="3147448" y="4348256"/>
                </a:cubicBezTo>
                <a:cubicBezTo>
                  <a:pt x="3171881" y="4338210"/>
                  <a:pt x="3193895" y="4324010"/>
                  <a:pt x="3213491" y="4305654"/>
                </a:cubicBezTo>
                <a:lnTo>
                  <a:pt x="3155448" y="4250960"/>
                </a:lnTo>
                <a:cubicBezTo>
                  <a:pt x="3144037" y="4261130"/>
                  <a:pt x="3131201" y="4268943"/>
                  <a:pt x="3116939" y="4274400"/>
                </a:cubicBezTo>
                <a:cubicBezTo>
                  <a:pt x="3102676" y="4279857"/>
                  <a:pt x="3088227" y="4282586"/>
                  <a:pt x="3073592" y="4282586"/>
                </a:cubicBezTo>
                <a:cubicBezTo>
                  <a:pt x="3045067" y="4282586"/>
                  <a:pt x="3022867" y="4274710"/>
                  <a:pt x="3006992" y="4258959"/>
                </a:cubicBezTo>
                <a:cubicBezTo>
                  <a:pt x="2995085" y="4247146"/>
                  <a:pt x="2987644" y="4231601"/>
                  <a:pt x="2984668" y="4212323"/>
                </a:cubicBezTo>
                <a:lnTo>
                  <a:pt x="2983827" y="4200730"/>
                </a:lnTo>
                <a:lnTo>
                  <a:pt x="3223537" y="4200730"/>
                </a:lnTo>
                <a:lnTo>
                  <a:pt x="3223537" y="4175430"/>
                </a:lnTo>
                <a:cubicBezTo>
                  <a:pt x="3223537" y="4108953"/>
                  <a:pt x="3209894" y="4057421"/>
                  <a:pt x="3182609" y="4020834"/>
                </a:cubicBezTo>
                <a:cubicBezTo>
                  <a:pt x="3155324" y="3984248"/>
                  <a:pt x="3116752" y="3965954"/>
                  <a:pt x="3066895" y="3965954"/>
                </a:cubicBezTo>
                <a:close/>
                <a:moveTo>
                  <a:pt x="2644447" y="3965954"/>
                </a:moveTo>
                <a:cubicBezTo>
                  <a:pt x="2592853" y="3965954"/>
                  <a:pt x="2552793" y="3980465"/>
                  <a:pt x="2524268" y="4009486"/>
                </a:cubicBezTo>
                <a:cubicBezTo>
                  <a:pt x="2495743" y="4038508"/>
                  <a:pt x="2481480" y="4079436"/>
                  <a:pt x="2481480" y="4132270"/>
                </a:cubicBezTo>
                <a:lnTo>
                  <a:pt x="2481480" y="4195149"/>
                </a:lnTo>
                <a:cubicBezTo>
                  <a:pt x="2481480" y="4248479"/>
                  <a:pt x="2495743" y="4289841"/>
                  <a:pt x="2524268" y="4319235"/>
                </a:cubicBezTo>
                <a:cubicBezTo>
                  <a:pt x="2552793" y="4348628"/>
                  <a:pt x="2592853" y="4363325"/>
                  <a:pt x="2644447" y="4363325"/>
                </a:cubicBezTo>
                <a:cubicBezTo>
                  <a:pt x="2696040" y="4363325"/>
                  <a:pt x="2736100" y="4348752"/>
                  <a:pt x="2764625" y="4319607"/>
                </a:cubicBezTo>
                <a:cubicBezTo>
                  <a:pt x="2793150" y="4290461"/>
                  <a:pt x="2807413" y="4249348"/>
                  <a:pt x="2807413" y="4196265"/>
                </a:cubicBezTo>
                <a:lnTo>
                  <a:pt x="2807413" y="4132270"/>
                </a:lnTo>
                <a:cubicBezTo>
                  <a:pt x="2807413" y="4079436"/>
                  <a:pt x="2793150" y="4038508"/>
                  <a:pt x="2764625" y="4009486"/>
                </a:cubicBezTo>
                <a:cubicBezTo>
                  <a:pt x="2736100" y="3980465"/>
                  <a:pt x="2696040" y="3965954"/>
                  <a:pt x="2644447" y="3965954"/>
                </a:cubicBezTo>
                <a:close/>
                <a:moveTo>
                  <a:pt x="1833110" y="3965954"/>
                </a:moveTo>
                <a:cubicBezTo>
                  <a:pt x="1779036" y="3965954"/>
                  <a:pt x="1737054" y="3980837"/>
                  <a:pt x="1707164" y="4010603"/>
                </a:cubicBezTo>
                <a:cubicBezTo>
                  <a:pt x="1677275" y="4040368"/>
                  <a:pt x="1662330" y="4082660"/>
                  <a:pt x="1662330" y="4137479"/>
                </a:cubicBezTo>
                <a:lnTo>
                  <a:pt x="1662330" y="4189940"/>
                </a:lnTo>
                <a:cubicBezTo>
                  <a:pt x="1662330" y="4245255"/>
                  <a:pt x="1677275" y="4287981"/>
                  <a:pt x="1707164" y="4318119"/>
                </a:cubicBezTo>
                <a:cubicBezTo>
                  <a:pt x="1737054" y="4348256"/>
                  <a:pt x="1779036" y="4363325"/>
                  <a:pt x="1833110" y="4363325"/>
                </a:cubicBezTo>
                <a:cubicBezTo>
                  <a:pt x="1864116" y="4363325"/>
                  <a:pt x="1892083" y="4358054"/>
                  <a:pt x="1917012" y="4347512"/>
                </a:cubicBezTo>
                <a:cubicBezTo>
                  <a:pt x="1941941" y="4336970"/>
                  <a:pt x="1961846" y="4322025"/>
                  <a:pt x="1976729" y="4302678"/>
                </a:cubicBezTo>
                <a:lnTo>
                  <a:pt x="1916454" y="4242402"/>
                </a:lnTo>
                <a:cubicBezTo>
                  <a:pt x="1906532" y="4253813"/>
                  <a:pt x="1894688" y="4262618"/>
                  <a:pt x="1880921" y="4268819"/>
                </a:cubicBezTo>
                <a:cubicBezTo>
                  <a:pt x="1867155" y="4275021"/>
                  <a:pt x="1852830" y="4278121"/>
                  <a:pt x="1837947" y="4278121"/>
                </a:cubicBezTo>
                <a:cubicBezTo>
                  <a:pt x="1810414" y="4278121"/>
                  <a:pt x="1789082" y="4270494"/>
                  <a:pt x="1773951" y="4255239"/>
                </a:cubicBezTo>
                <a:cubicBezTo>
                  <a:pt x="1758820" y="4239984"/>
                  <a:pt x="1751254" y="4218218"/>
                  <a:pt x="1751254" y="4189940"/>
                </a:cubicBezTo>
                <a:lnTo>
                  <a:pt x="1751254" y="4137479"/>
                </a:lnTo>
                <a:cubicBezTo>
                  <a:pt x="1751254" y="4109945"/>
                  <a:pt x="1758820" y="4088675"/>
                  <a:pt x="1773951" y="4073668"/>
                </a:cubicBezTo>
                <a:cubicBezTo>
                  <a:pt x="1789082" y="4058662"/>
                  <a:pt x="1810414" y="4051158"/>
                  <a:pt x="1837947" y="4051158"/>
                </a:cubicBezTo>
                <a:cubicBezTo>
                  <a:pt x="1852830" y="4051158"/>
                  <a:pt x="1867155" y="4054011"/>
                  <a:pt x="1880921" y="4059716"/>
                </a:cubicBezTo>
                <a:cubicBezTo>
                  <a:pt x="1894688" y="4065421"/>
                  <a:pt x="1906532" y="4073606"/>
                  <a:pt x="1916454" y="4084272"/>
                </a:cubicBezTo>
                <a:lnTo>
                  <a:pt x="1976729" y="4027718"/>
                </a:lnTo>
                <a:cubicBezTo>
                  <a:pt x="1961846" y="4007874"/>
                  <a:pt x="1941941" y="3992619"/>
                  <a:pt x="1917012" y="3981953"/>
                </a:cubicBezTo>
                <a:cubicBezTo>
                  <a:pt x="1892083" y="3971287"/>
                  <a:pt x="1864116" y="3965954"/>
                  <a:pt x="1833110" y="3965954"/>
                </a:cubicBezTo>
                <a:close/>
                <a:moveTo>
                  <a:pt x="1415201" y="3965954"/>
                </a:moveTo>
                <a:cubicBezTo>
                  <a:pt x="1385187" y="3965954"/>
                  <a:pt x="1357902" y="3970853"/>
                  <a:pt x="1333345" y="3980651"/>
                </a:cubicBezTo>
                <a:cubicBezTo>
                  <a:pt x="1308789" y="3990449"/>
                  <a:pt x="1288945" y="4004153"/>
                  <a:pt x="1273814" y="4021765"/>
                </a:cubicBezTo>
                <a:lnTo>
                  <a:pt x="1333345" y="4071622"/>
                </a:lnTo>
                <a:cubicBezTo>
                  <a:pt x="1344507" y="4062940"/>
                  <a:pt x="1357344" y="4056305"/>
                  <a:pt x="1371855" y="4051716"/>
                </a:cubicBezTo>
                <a:cubicBezTo>
                  <a:pt x="1386365" y="4047128"/>
                  <a:pt x="1400938" y="4044833"/>
                  <a:pt x="1415573" y="4044833"/>
                </a:cubicBezTo>
                <a:cubicBezTo>
                  <a:pt x="1439137" y="4044833"/>
                  <a:pt x="1457245" y="4050786"/>
                  <a:pt x="1469895" y="4062692"/>
                </a:cubicBezTo>
                <a:cubicBezTo>
                  <a:pt x="1482545" y="4074599"/>
                  <a:pt x="1488871" y="4091342"/>
                  <a:pt x="1488871" y="4112922"/>
                </a:cubicBezTo>
                <a:lnTo>
                  <a:pt x="1488871" y="4129293"/>
                </a:lnTo>
                <a:lnTo>
                  <a:pt x="1388784" y="4129293"/>
                </a:lnTo>
                <a:cubicBezTo>
                  <a:pt x="1344135" y="4129293"/>
                  <a:pt x="1310649" y="4138781"/>
                  <a:pt x="1288325" y="4157756"/>
                </a:cubicBezTo>
                <a:cubicBezTo>
                  <a:pt x="1266001" y="4176732"/>
                  <a:pt x="1254838" y="4205443"/>
                  <a:pt x="1254838" y="4243890"/>
                </a:cubicBezTo>
                <a:cubicBezTo>
                  <a:pt x="1254838" y="4284322"/>
                  <a:pt x="1265939" y="4314336"/>
                  <a:pt x="1288139" y="4333932"/>
                </a:cubicBezTo>
                <a:cubicBezTo>
                  <a:pt x="1310339" y="4353527"/>
                  <a:pt x="1343515" y="4363325"/>
                  <a:pt x="1387668" y="4363325"/>
                </a:cubicBezTo>
                <a:cubicBezTo>
                  <a:pt x="1404783" y="4363325"/>
                  <a:pt x="1420782" y="4361341"/>
                  <a:pt x="1435665" y="4357372"/>
                </a:cubicBezTo>
                <a:cubicBezTo>
                  <a:pt x="1450547" y="4353403"/>
                  <a:pt x="1463384" y="4347326"/>
                  <a:pt x="1474174" y="4339140"/>
                </a:cubicBezTo>
                <a:cubicBezTo>
                  <a:pt x="1479569" y="4335048"/>
                  <a:pt x="1484142" y="4330428"/>
                  <a:pt x="1487894" y="4325281"/>
                </a:cubicBezTo>
                <a:lnTo>
                  <a:pt x="1488871" y="4323389"/>
                </a:lnTo>
                <a:lnTo>
                  <a:pt x="1488871" y="4357744"/>
                </a:lnTo>
                <a:lnTo>
                  <a:pt x="1571098" y="4357744"/>
                </a:lnTo>
                <a:lnTo>
                  <a:pt x="1571098" y="4109573"/>
                </a:lnTo>
                <a:cubicBezTo>
                  <a:pt x="1571098" y="4063933"/>
                  <a:pt x="1557456" y="4028586"/>
                  <a:pt x="1530171" y="4003533"/>
                </a:cubicBezTo>
                <a:cubicBezTo>
                  <a:pt x="1502885" y="3978481"/>
                  <a:pt x="1464562" y="3965954"/>
                  <a:pt x="1415201" y="3965954"/>
                </a:cubicBezTo>
                <a:close/>
                <a:moveTo>
                  <a:pt x="567996" y="3965954"/>
                </a:moveTo>
                <a:cubicBezTo>
                  <a:pt x="516403" y="3965954"/>
                  <a:pt x="476343" y="3980465"/>
                  <a:pt x="447818" y="4009486"/>
                </a:cubicBezTo>
                <a:cubicBezTo>
                  <a:pt x="419292" y="4038508"/>
                  <a:pt x="405030" y="4079436"/>
                  <a:pt x="405030" y="4132270"/>
                </a:cubicBezTo>
                <a:lnTo>
                  <a:pt x="405030" y="4195149"/>
                </a:lnTo>
                <a:cubicBezTo>
                  <a:pt x="405030" y="4248479"/>
                  <a:pt x="419292" y="4289841"/>
                  <a:pt x="447818" y="4319235"/>
                </a:cubicBezTo>
                <a:cubicBezTo>
                  <a:pt x="476343" y="4348628"/>
                  <a:pt x="516403" y="4363325"/>
                  <a:pt x="567996" y="4363325"/>
                </a:cubicBezTo>
                <a:cubicBezTo>
                  <a:pt x="619590" y="4363325"/>
                  <a:pt x="659650" y="4348752"/>
                  <a:pt x="688175" y="4319607"/>
                </a:cubicBezTo>
                <a:cubicBezTo>
                  <a:pt x="716701" y="4290461"/>
                  <a:pt x="730963" y="4249348"/>
                  <a:pt x="730963" y="4196265"/>
                </a:cubicBezTo>
                <a:lnTo>
                  <a:pt x="730963" y="4132270"/>
                </a:lnTo>
                <a:cubicBezTo>
                  <a:pt x="730963" y="4079436"/>
                  <a:pt x="716701" y="4038508"/>
                  <a:pt x="688175" y="4009486"/>
                </a:cubicBezTo>
                <a:cubicBezTo>
                  <a:pt x="659650" y="3980465"/>
                  <a:pt x="619590" y="3965954"/>
                  <a:pt x="567996" y="3965954"/>
                </a:cubicBezTo>
                <a:close/>
                <a:moveTo>
                  <a:pt x="1387146" y="3136758"/>
                </a:moveTo>
                <a:cubicBezTo>
                  <a:pt x="1410711" y="3136758"/>
                  <a:pt x="1428942" y="3143828"/>
                  <a:pt x="1441841" y="3157966"/>
                </a:cubicBezTo>
                <a:cubicBezTo>
                  <a:pt x="1454739" y="3172105"/>
                  <a:pt x="1461189" y="3192073"/>
                  <a:pt x="1461189" y="3217870"/>
                </a:cubicBezTo>
                <a:lnTo>
                  <a:pt x="1461189" y="3281866"/>
                </a:lnTo>
                <a:cubicBezTo>
                  <a:pt x="1461189" y="3307911"/>
                  <a:pt x="1454739" y="3328065"/>
                  <a:pt x="1441841" y="3342327"/>
                </a:cubicBezTo>
                <a:cubicBezTo>
                  <a:pt x="1428942" y="3356590"/>
                  <a:pt x="1410711" y="3363721"/>
                  <a:pt x="1387146" y="3363721"/>
                </a:cubicBezTo>
                <a:cubicBezTo>
                  <a:pt x="1363582" y="3363721"/>
                  <a:pt x="1345351" y="3356590"/>
                  <a:pt x="1332453" y="3342327"/>
                </a:cubicBezTo>
                <a:cubicBezTo>
                  <a:pt x="1319554" y="3328065"/>
                  <a:pt x="1313105" y="3307911"/>
                  <a:pt x="1313105" y="3281866"/>
                </a:cubicBezTo>
                <a:lnTo>
                  <a:pt x="1313105" y="3217870"/>
                </a:lnTo>
                <a:cubicBezTo>
                  <a:pt x="1313105" y="3192073"/>
                  <a:pt x="1319554" y="3172105"/>
                  <a:pt x="1332453" y="3157966"/>
                </a:cubicBezTo>
                <a:cubicBezTo>
                  <a:pt x="1345351" y="3143828"/>
                  <a:pt x="1363582" y="3136758"/>
                  <a:pt x="1387146" y="3136758"/>
                </a:cubicBezTo>
                <a:close/>
                <a:moveTo>
                  <a:pt x="1809968" y="3133038"/>
                </a:moveTo>
                <a:cubicBezTo>
                  <a:pt x="1832291" y="3133038"/>
                  <a:pt x="1849469" y="3140169"/>
                  <a:pt x="1861499" y="3154432"/>
                </a:cubicBezTo>
                <a:cubicBezTo>
                  <a:pt x="1873529" y="3168694"/>
                  <a:pt x="1879544" y="3188848"/>
                  <a:pt x="1879545" y="3214893"/>
                </a:cubicBezTo>
                <a:lnTo>
                  <a:pt x="1879545" y="3287447"/>
                </a:lnTo>
                <a:cubicBezTo>
                  <a:pt x="1879544" y="3312996"/>
                  <a:pt x="1873529" y="3332715"/>
                  <a:pt x="1861499" y="3346606"/>
                </a:cubicBezTo>
                <a:cubicBezTo>
                  <a:pt x="1849469" y="3360497"/>
                  <a:pt x="1832291" y="3367442"/>
                  <a:pt x="1809968" y="3367442"/>
                </a:cubicBezTo>
                <a:cubicBezTo>
                  <a:pt x="1795581" y="3367442"/>
                  <a:pt x="1783488" y="3364713"/>
                  <a:pt x="1773691" y="3359256"/>
                </a:cubicBezTo>
                <a:cubicBezTo>
                  <a:pt x="1763893" y="3353799"/>
                  <a:pt x="1756389" y="3345986"/>
                  <a:pt x="1751180" y="3335816"/>
                </a:cubicBezTo>
                <a:cubicBezTo>
                  <a:pt x="1745971" y="3325646"/>
                  <a:pt x="1743367" y="3313120"/>
                  <a:pt x="1743367" y="3298237"/>
                </a:cubicBezTo>
                <a:lnTo>
                  <a:pt x="1743367" y="3202243"/>
                </a:lnTo>
                <a:cubicBezTo>
                  <a:pt x="1743367" y="3187360"/>
                  <a:pt x="1745971" y="3174772"/>
                  <a:pt x="1751180" y="3164478"/>
                </a:cubicBezTo>
                <a:cubicBezTo>
                  <a:pt x="1756389" y="3154184"/>
                  <a:pt x="1763893" y="3146370"/>
                  <a:pt x="1773691" y="3141037"/>
                </a:cubicBezTo>
                <a:cubicBezTo>
                  <a:pt x="1783488" y="3135704"/>
                  <a:pt x="1795581" y="3133038"/>
                  <a:pt x="1809968" y="3133038"/>
                </a:cubicBezTo>
                <a:close/>
                <a:moveTo>
                  <a:pt x="3483242" y="3057135"/>
                </a:moveTo>
                <a:lnTo>
                  <a:pt x="3483242" y="3442972"/>
                </a:lnTo>
                <a:lnTo>
                  <a:pt x="3560260" y="3442972"/>
                </a:lnTo>
                <a:lnTo>
                  <a:pt x="3722111" y="3201078"/>
                </a:lnTo>
                <a:lnTo>
                  <a:pt x="3722111" y="3442972"/>
                </a:lnTo>
                <a:lnTo>
                  <a:pt x="3808431" y="3442972"/>
                </a:lnTo>
                <a:lnTo>
                  <a:pt x="3808431" y="3057135"/>
                </a:lnTo>
                <a:lnTo>
                  <a:pt x="3732157" y="3057135"/>
                </a:lnTo>
                <a:lnTo>
                  <a:pt x="3569562" y="3305083"/>
                </a:lnTo>
                <a:lnTo>
                  <a:pt x="3569562" y="3057135"/>
                </a:lnTo>
                <a:close/>
                <a:moveTo>
                  <a:pt x="3085871" y="3057135"/>
                </a:moveTo>
                <a:lnTo>
                  <a:pt x="3085871" y="3280005"/>
                </a:lnTo>
                <a:cubicBezTo>
                  <a:pt x="3085871" y="3306050"/>
                  <a:pt x="3080848" y="3326142"/>
                  <a:pt x="3070802" y="3340281"/>
                </a:cubicBezTo>
                <a:cubicBezTo>
                  <a:pt x="3060756" y="3354419"/>
                  <a:pt x="3046679" y="3361489"/>
                  <a:pt x="3028572" y="3361489"/>
                </a:cubicBezTo>
                <a:lnTo>
                  <a:pt x="3028572" y="3446693"/>
                </a:lnTo>
                <a:lnTo>
                  <a:pt x="3036013" y="3446693"/>
                </a:lnTo>
                <a:cubicBezTo>
                  <a:pt x="3079173" y="3446693"/>
                  <a:pt x="3112536" y="3433050"/>
                  <a:pt x="3136100" y="3405765"/>
                </a:cubicBezTo>
                <a:cubicBezTo>
                  <a:pt x="3159664" y="3378480"/>
                  <a:pt x="3171447" y="3340033"/>
                  <a:pt x="3171447" y="3290423"/>
                </a:cubicBezTo>
                <a:lnTo>
                  <a:pt x="3171447" y="3142339"/>
                </a:lnTo>
                <a:lnTo>
                  <a:pt x="3282324" y="3142339"/>
                </a:lnTo>
                <a:lnTo>
                  <a:pt x="3282324" y="3443344"/>
                </a:lnTo>
                <a:lnTo>
                  <a:pt x="3371249" y="3443344"/>
                </a:lnTo>
                <a:lnTo>
                  <a:pt x="3371249" y="3057135"/>
                </a:lnTo>
                <a:lnTo>
                  <a:pt x="3331809" y="3057135"/>
                </a:lnTo>
                <a:lnTo>
                  <a:pt x="3282324" y="3057135"/>
                </a:lnTo>
                <a:lnTo>
                  <a:pt x="3171447" y="3057135"/>
                </a:lnTo>
                <a:lnTo>
                  <a:pt x="3136844" y="3057135"/>
                </a:lnTo>
                <a:close/>
                <a:moveTo>
                  <a:pt x="2616467" y="3057135"/>
                </a:moveTo>
                <a:lnTo>
                  <a:pt x="2616467" y="3442972"/>
                </a:lnTo>
                <a:lnTo>
                  <a:pt x="2693485" y="3442972"/>
                </a:lnTo>
                <a:lnTo>
                  <a:pt x="2855336" y="3201078"/>
                </a:lnTo>
                <a:lnTo>
                  <a:pt x="2855336" y="3442972"/>
                </a:lnTo>
                <a:lnTo>
                  <a:pt x="2941656" y="3442972"/>
                </a:lnTo>
                <a:lnTo>
                  <a:pt x="2941656" y="3057135"/>
                </a:lnTo>
                <a:lnTo>
                  <a:pt x="2865382" y="3057135"/>
                </a:lnTo>
                <a:lnTo>
                  <a:pt x="2702787" y="3305083"/>
                </a:lnTo>
                <a:lnTo>
                  <a:pt x="2702787" y="3057135"/>
                </a:lnTo>
                <a:close/>
                <a:moveTo>
                  <a:pt x="2016839" y="3057135"/>
                </a:moveTo>
                <a:lnTo>
                  <a:pt x="2016839" y="3140479"/>
                </a:lnTo>
                <a:lnTo>
                  <a:pt x="2126227" y="3140479"/>
                </a:lnTo>
                <a:lnTo>
                  <a:pt x="2126227" y="3443344"/>
                </a:lnTo>
                <a:lnTo>
                  <a:pt x="2215152" y="3443344"/>
                </a:lnTo>
                <a:lnTo>
                  <a:pt x="2214826" y="3140479"/>
                </a:lnTo>
                <a:lnTo>
                  <a:pt x="2324168" y="3140479"/>
                </a:lnTo>
                <a:lnTo>
                  <a:pt x="2324168" y="3057135"/>
                </a:lnTo>
                <a:close/>
                <a:moveTo>
                  <a:pt x="797192" y="3057135"/>
                </a:moveTo>
                <a:lnTo>
                  <a:pt x="797192" y="3443344"/>
                </a:lnTo>
                <a:lnTo>
                  <a:pt x="886117" y="3443344"/>
                </a:lnTo>
                <a:lnTo>
                  <a:pt x="886117" y="3142339"/>
                </a:lnTo>
                <a:lnTo>
                  <a:pt x="1035689" y="3142339"/>
                </a:lnTo>
                <a:lnTo>
                  <a:pt x="1035689" y="3443344"/>
                </a:lnTo>
                <a:lnTo>
                  <a:pt x="1124614" y="3443344"/>
                </a:lnTo>
                <a:lnTo>
                  <a:pt x="1124614" y="3057135"/>
                </a:lnTo>
                <a:lnTo>
                  <a:pt x="1085174" y="3057135"/>
                </a:lnTo>
                <a:lnTo>
                  <a:pt x="1035689" y="3057135"/>
                </a:lnTo>
                <a:lnTo>
                  <a:pt x="886117" y="3057135"/>
                </a:lnTo>
                <a:lnTo>
                  <a:pt x="848165" y="3057135"/>
                </a:lnTo>
                <a:close/>
                <a:moveTo>
                  <a:pt x="1838616" y="3051554"/>
                </a:moveTo>
                <a:cubicBezTo>
                  <a:pt x="1816540" y="3051554"/>
                  <a:pt x="1796573" y="3057693"/>
                  <a:pt x="1778713" y="3069972"/>
                </a:cubicBezTo>
                <a:cubicBezTo>
                  <a:pt x="1765319" y="3079181"/>
                  <a:pt x="1753878" y="3091284"/>
                  <a:pt x="1744390" y="3106284"/>
                </a:cubicBezTo>
                <a:lnTo>
                  <a:pt x="1743367" y="3108132"/>
                </a:lnTo>
                <a:lnTo>
                  <a:pt x="1743367" y="3057135"/>
                </a:lnTo>
                <a:lnTo>
                  <a:pt x="1654442" y="3057135"/>
                </a:lnTo>
                <a:lnTo>
                  <a:pt x="1654442" y="3600358"/>
                </a:lnTo>
                <a:lnTo>
                  <a:pt x="1743367" y="3600358"/>
                </a:lnTo>
                <a:lnTo>
                  <a:pt x="1743367" y="3393835"/>
                </a:lnTo>
                <a:lnTo>
                  <a:pt x="1745134" y="3397614"/>
                </a:lnTo>
                <a:cubicBezTo>
                  <a:pt x="1752948" y="3411637"/>
                  <a:pt x="1763273" y="3422973"/>
                  <a:pt x="1776109" y="3431624"/>
                </a:cubicBezTo>
                <a:cubicBezTo>
                  <a:pt x="1793224" y="3443158"/>
                  <a:pt x="1813440" y="3448925"/>
                  <a:pt x="1836756" y="3448925"/>
                </a:cubicBezTo>
                <a:cubicBezTo>
                  <a:pt x="1878676" y="3448925"/>
                  <a:pt x="1911108" y="3434787"/>
                  <a:pt x="1934053" y="3406509"/>
                </a:cubicBezTo>
                <a:cubicBezTo>
                  <a:pt x="1956997" y="3378232"/>
                  <a:pt x="1968469" y="3338544"/>
                  <a:pt x="1968469" y="3287447"/>
                </a:cubicBezTo>
                <a:lnTo>
                  <a:pt x="1968469" y="3214521"/>
                </a:lnTo>
                <a:cubicBezTo>
                  <a:pt x="1968469" y="3162431"/>
                  <a:pt x="1957183" y="3122248"/>
                  <a:pt x="1934611" y="3093970"/>
                </a:cubicBezTo>
                <a:cubicBezTo>
                  <a:pt x="1912038" y="3065693"/>
                  <a:pt x="1880040" y="3051554"/>
                  <a:pt x="1838616" y="3051554"/>
                </a:cubicBezTo>
                <a:close/>
                <a:moveTo>
                  <a:pt x="1387146" y="3051554"/>
                </a:moveTo>
                <a:cubicBezTo>
                  <a:pt x="1335553" y="3051554"/>
                  <a:pt x="1295493" y="3066065"/>
                  <a:pt x="1266968" y="3095087"/>
                </a:cubicBezTo>
                <a:cubicBezTo>
                  <a:pt x="1238443" y="3124108"/>
                  <a:pt x="1224180" y="3165036"/>
                  <a:pt x="1224180" y="3217870"/>
                </a:cubicBezTo>
                <a:lnTo>
                  <a:pt x="1224180" y="3280749"/>
                </a:lnTo>
                <a:cubicBezTo>
                  <a:pt x="1224180" y="3334080"/>
                  <a:pt x="1238443" y="3375442"/>
                  <a:pt x="1266968" y="3404835"/>
                </a:cubicBezTo>
                <a:cubicBezTo>
                  <a:pt x="1295493" y="3434228"/>
                  <a:pt x="1335553" y="3448925"/>
                  <a:pt x="1387146" y="3448925"/>
                </a:cubicBezTo>
                <a:cubicBezTo>
                  <a:pt x="1438740" y="3448925"/>
                  <a:pt x="1478800" y="3434352"/>
                  <a:pt x="1507326" y="3405207"/>
                </a:cubicBezTo>
                <a:cubicBezTo>
                  <a:pt x="1535850" y="3376062"/>
                  <a:pt x="1550113" y="3334948"/>
                  <a:pt x="1550113" y="3281866"/>
                </a:cubicBezTo>
                <a:lnTo>
                  <a:pt x="1550113" y="3217870"/>
                </a:lnTo>
                <a:cubicBezTo>
                  <a:pt x="1550113" y="3165036"/>
                  <a:pt x="1535850" y="3124108"/>
                  <a:pt x="1507326" y="3095087"/>
                </a:cubicBezTo>
                <a:cubicBezTo>
                  <a:pt x="1478800" y="3066065"/>
                  <a:pt x="1438740" y="3051554"/>
                  <a:pt x="1387146" y="3051554"/>
                </a:cubicBezTo>
                <a:close/>
                <a:moveTo>
                  <a:pt x="575810" y="3051554"/>
                </a:moveTo>
                <a:cubicBezTo>
                  <a:pt x="521736" y="3051554"/>
                  <a:pt x="479754" y="3066437"/>
                  <a:pt x="449864" y="3096203"/>
                </a:cubicBezTo>
                <a:cubicBezTo>
                  <a:pt x="419975" y="3125968"/>
                  <a:pt x="405030" y="3168260"/>
                  <a:pt x="405030" y="3223079"/>
                </a:cubicBezTo>
                <a:lnTo>
                  <a:pt x="405030" y="3275541"/>
                </a:lnTo>
                <a:cubicBezTo>
                  <a:pt x="405030" y="3330855"/>
                  <a:pt x="419975" y="3373581"/>
                  <a:pt x="449864" y="3403719"/>
                </a:cubicBezTo>
                <a:cubicBezTo>
                  <a:pt x="479754" y="3433856"/>
                  <a:pt x="521736" y="3448925"/>
                  <a:pt x="575810" y="3448925"/>
                </a:cubicBezTo>
                <a:cubicBezTo>
                  <a:pt x="606816" y="3448925"/>
                  <a:pt x="634783" y="3443654"/>
                  <a:pt x="659712" y="3433112"/>
                </a:cubicBezTo>
                <a:cubicBezTo>
                  <a:pt x="684641" y="3422570"/>
                  <a:pt x="704546" y="3407626"/>
                  <a:pt x="719429" y="3388278"/>
                </a:cubicBezTo>
                <a:lnTo>
                  <a:pt x="659154" y="3328002"/>
                </a:lnTo>
                <a:cubicBezTo>
                  <a:pt x="649232" y="3339413"/>
                  <a:pt x="637388" y="3348218"/>
                  <a:pt x="623621" y="3354419"/>
                </a:cubicBezTo>
                <a:cubicBezTo>
                  <a:pt x="609855" y="3360620"/>
                  <a:pt x="595530" y="3363721"/>
                  <a:pt x="580647" y="3363721"/>
                </a:cubicBezTo>
                <a:cubicBezTo>
                  <a:pt x="553114" y="3363721"/>
                  <a:pt x="531782" y="3356094"/>
                  <a:pt x="516651" y="3340839"/>
                </a:cubicBezTo>
                <a:cubicBezTo>
                  <a:pt x="501520" y="3325584"/>
                  <a:pt x="493955" y="3303818"/>
                  <a:pt x="493955" y="3275541"/>
                </a:cubicBezTo>
                <a:lnTo>
                  <a:pt x="493955" y="3223079"/>
                </a:lnTo>
                <a:cubicBezTo>
                  <a:pt x="493955" y="3195545"/>
                  <a:pt x="501520" y="3174275"/>
                  <a:pt x="516651" y="3159269"/>
                </a:cubicBezTo>
                <a:cubicBezTo>
                  <a:pt x="531782" y="3144262"/>
                  <a:pt x="553114" y="3136758"/>
                  <a:pt x="580647" y="3136758"/>
                </a:cubicBezTo>
                <a:cubicBezTo>
                  <a:pt x="595530" y="3136758"/>
                  <a:pt x="609855" y="3139611"/>
                  <a:pt x="623621" y="3145316"/>
                </a:cubicBezTo>
                <a:cubicBezTo>
                  <a:pt x="637388" y="3151021"/>
                  <a:pt x="649232" y="3159206"/>
                  <a:pt x="659154" y="3169873"/>
                </a:cubicBezTo>
                <a:lnTo>
                  <a:pt x="719429" y="3113318"/>
                </a:lnTo>
                <a:cubicBezTo>
                  <a:pt x="704546" y="3093474"/>
                  <a:pt x="684641" y="3078219"/>
                  <a:pt x="659712" y="3067553"/>
                </a:cubicBezTo>
                <a:cubicBezTo>
                  <a:pt x="634783" y="3056887"/>
                  <a:pt x="606816" y="3051554"/>
                  <a:pt x="575810" y="3051554"/>
                </a:cubicBezTo>
                <a:close/>
                <a:moveTo>
                  <a:pt x="4399056" y="2369698"/>
                </a:moveTo>
                <a:lnTo>
                  <a:pt x="4498771" y="2369698"/>
                </a:lnTo>
                <a:lnTo>
                  <a:pt x="4498771" y="2424021"/>
                </a:lnTo>
                <a:cubicBezTo>
                  <a:pt x="4498771" y="2437415"/>
                  <a:pt x="4491825" y="2447213"/>
                  <a:pt x="4477935" y="2453414"/>
                </a:cubicBezTo>
                <a:cubicBezTo>
                  <a:pt x="4464044" y="2459615"/>
                  <a:pt x="4443084" y="2462592"/>
                  <a:pt x="4415055" y="2462344"/>
                </a:cubicBezTo>
                <a:cubicBezTo>
                  <a:pt x="4391986" y="2462592"/>
                  <a:pt x="4374747" y="2458809"/>
                  <a:pt x="4363337" y="2450995"/>
                </a:cubicBezTo>
                <a:cubicBezTo>
                  <a:pt x="4351927" y="2443182"/>
                  <a:pt x="4346346" y="2431214"/>
                  <a:pt x="4346594" y="2415091"/>
                </a:cubicBezTo>
                <a:cubicBezTo>
                  <a:pt x="4346346" y="2399712"/>
                  <a:pt x="4350625" y="2388302"/>
                  <a:pt x="4359430" y="2380860"/>
                </a:cubicBezTo>
                <a:cubicBezTo>
                  <a:pt x="4368236" y="2373419"/>
                  <a:pt x="4381444" y="2369698"/>
                  <a:pt x="4399056" y="2369698"/>
                </a:cubicBezTo>
                <a:close/>
                <a:moveTo>
                  <a:pt x="1427256" y="2369698"/>
                </a:moveTo>
                <a:lnTo>
                  <a:pt x="1526971" y="2369698"/>
                </a:lnTo>
                <a:lnTo>
                  <a:pt x="1526971" y="2424021"/>
                </a:lnTo>
                <a:cubicBezTo>
                  <a:pt x="1526971" y="2437415"/>
                  <a:pt x="1520025" y="2447213"/>
                  <a:pt x="1506135" y="2453414"/>
                </a:cubicBezTo>
                <a:cubicBezTo>
                  <a:pt x="1492244" y="2459615"/>
                  <a:pt x="1471284" y="2462592"/>
                  <a:pt x="1443255" y="2462344"/>
                </a:cubicBezTo>
                <a:cubicBezTo>
                  <a:pt x="1420187" y="2462592"/>
                  <a:pt x="1402947" y="2458809"/>
                  <a:pt x="1391537" y="2450995"/>
                </a:cubicBezTo>
                <a:cubicBezTo>
                  <a:pt x="1380127" y="2443182"/>
                  <a:pt x="1374546" y="2431214"/>
                  <a:pt x="1374794" y="2415091"/>
                </a:cubicBezTo>
                <a:cubicBezTo>
                  <a:pt x="1374546" y="2399712"/>
                  <a:pt x="1378825" y="2388302"/>
                  <a:pt x="1387631" y="2380860"/>
                </a:cubicBezTo>
                <a:cubicBezTo>
                  <a:pt x="1396436" y="2373419"/>
                  <a:pt x="1409644" y="2369698"/>
                  <a:pt x="1427256" y="2369698"/>
                </a:cubicBezTo>
                <a:close/>
                <a:moveTo>
                  <a:pt x="990520" y="2363745"/>
                </a:moveTo>
                <a:lnTo>
                  <a:pt x="1083910" y="2363745"/>
                </a:lnTo>
                <a:cubicBezTo>
                  <a:pt x="1099040" y="2363745"/>
                  <a:pt x="1110698" y="2367714"/>
                  <a:pt x="1118884" y="2375651"/>
                </a:cubicBezTo>
                <a:cubicBezTo>
                  <a:pt x="1127070" y="2383589"/>
                  <a:pt x="1131162" y="2394751"/>
                  <a:pt x="1131162" y="2409138"/>
                </a:cubicBezTo>
                <a:lnTo>
                  <a:pt x="1131162" y="2410254"/>
                </a:lnTo>
                <a:cubicBezTo>
                  <a:pt x="1131162" y="2424392"/>
                  <a:pt x="1127070" y="2435369"/>
                  <a:pt x="1118884" y="2443182"/>
                </a:cubicBezTo>
                <a:cubicBezTo>
                  <a:pt x="1110698" y="2450995"/>
                  <a:pt x="1099040" y="2454902"/>
                  <a:pt x="1083910" y="2454902"/>
                </a:cubicBezTo>
                <a:lnTo>
                  <a:pt x="990520" y="2454902"/>
                </a:lnTo>
                <a:close/>
                <a:moveTo>
                  <a:pt x="5200420" y="2292307"/>
                </a:moveTo>
                <a:lnTo>
                  <a:pt x="4883417" y="2292680"/>
                </a:lnTo>
                <a:lnTo>
                  <a:pt x="4883417" y="2377512"/>
                </a:lnTo>
                <a:lnTo>
                  <a:pt x="5200420" y="2377512"/>
                </a:lnTo>
                <a:close/>
                <a:moveTo>
                  <a:pt x="3188636" y="2237241"/>
                </a:moveTo>
                <a:cubicBezTo>
                  <a:pt x="3212201" y="2237241"/>
                  <a:pt x="3230494" y="2244310"/>
                  <a:pt x="3243517" y="2258449"/>
                </a:cubicBezTo>
                <a:cubicBezTo>
                  <a:pt x="3256539" y="2272588"/>
                  <a:pt x="3263051" y="2292556"/>
                  <a:pt x="3263051" y="2318352"/>
                </a:cubicBezTo>
                <a:lnTo>
                  <a:pt x="3263051" y="2367466"/>
                </a:lnTo>
                <a:cubicBezTo>
                  <a:pt x="3263051" y="2393263"/>
                  <a:pt x="3256539" y="2413354"/>
                  <a:pt x="3243517" y="2427741"/>
                </a:cubicBezTo>
                <a:cubicBezTo>
                  <a:pt x="3230494" y="2442128"/>
                  <a:pt x="3212201" y="2449321"/>
                  <a:pt x="3188636" y="2449321"/>
                </a:cubicBezTo>
                <a:cubicBezTo>
                  <a:pt x="3165320" y="2449321"/>
                  <a:pt x="3147213" y="2442128"/>
                  <a:pt x="3134314" y="2427741"/>
                </a:cubicBezTo>
                <a:cubicBezTo>
                  <a:pt x="3121416" y="2413354"/>
                  <a:pt x="3114966" y="2393263"/>
                  <a:pt x="3114967" y="2367466"/>
                </a:cubicBezTo>
                <a:lnTo>
                  <a:pt x="3114967" y="2318352"/>
                </a:lnTo>
                <a:cubicBezTo>
                  <a:pt x="3114966" y="2292556"/>
                  <a:pt x="3121416" y="2272588"/>
                  <a:pt x="3134314" y="2258449"/>
                </a:cubicBezTo>
                <a:cubicBezTo>
                  <a:pt x="3147213" y="2244310"/>
                  <a:pt x="3165320" y="2237241"/>
                  <a:pt x="3188636" y="2237241"/>
                </a:cubicBezTo>
                <a:close/>
                <a:moveTo>
                  <a:pt x="1852607" y="2224219"/>
                </a:moveTo>
                <a:lnTo>
                  <a:pt x="1955298" y="2224219"/>
                </a:lnTo>
                <a:lnTo>
                  <a:pt x="1955298" y="2447461"/>
                </a:lnTo>
                <a:lnTo>
                  <a:pt x="1829768" y="2447461"/>
                </a:lnTo>
                <a:lnTo>
                  <a:pt x="1835829" y="2438764"/>
                </a:lnTo>
                <a:cubicBezTo>
                  <a:pt x="1846828" y="2418393"/>
                  <a:pt x="1852421" y="2392022"/>
                  <a:pt x="1852607" y="2359652"/>
                </a:cubicBezTo>
                <a:close/>
                <a:moveTo>
                  <a:pt x="2758746" y="2222358"/>
                </a:moveTo>
                <a:cubicBezTo>
                  <a:pt x="2782311" y="2222358"/>
                  <a:pt x="2800542" y="2229428"/>
                  <a:pt x="2813441" y="2243566"/>
                </a:cubicBezTo>
                <a:cubicBezTo>
                  <a:pt x="2826339" y="2257705"/>
                  <a:pt x="2832788" y="2277673"/>
                  <a:pt x="2832789" y="2303470"/>
                </a:cubicBezTo>
                <a:lnTo>
                  <a:pt x="2832789" y="2367466"/>
                </a:lnTo>
                <a:cubicBezTo>
                  <a:pt x="2832788" y="2393511"/>
                  <a:pt x="2826339" y="2413664"/>
                  <a:pt x="2813441" y="2427927"/>
                </a:cubicBezTo>
                <a:cubicBezTo>
                  <a:pt x="2800542" y="2442190"/>
                  <a:pt x="2782311" y="2449321"/>
                  <a:pt x="2758746" y="2449321"/>
                </a:cubicBezTo>
                <a:cubicBezTo>
                  <a:pt x="2735182" y="2449321"/>
                  <a:pt x="2716950" y="2442190"/>
                  <a:pt x="2704052" y="2427927"/>
                </a:cubicBezTo>
                <a:cubicBezTo>
                  <a:pt x="2691153" y="2413664"/>
                  <a:pt x="2684704" y="2393511"/>
                  <a:pt x="2684704" y="2367466"/>
                </a:cubicBezTo>
                <a:lnTo>
                  <a:pt x="2684704" y="2303470"/>
                </a:lnTo>
                <a:cubicBezTo>
                  <a:pt x="2684704" y="2277673"/>
                  <a:pt x="2691153" y="2257705"/>
                  <a:pt x="2704052" y="2243566"/>
                </a:cubicBezTo>
                <a:cubicBezTo>
                  <a:pt x="2716950" y="2229428"/>
                  <a:pt x="2735182" y="2222358"/>
                  <a:pt x="2758746" y="2222358"/>
                </a:cubicBezTo>
                <a:close/>
                <a:moveTo>
                  <a:pt x="2352892" y="2218637"/>
                </a:moveTo>
                <a:cubicBezTo>
                  <a:pt x="2375216" y="2218638"/>
                  <a:pt x="2392394" y="2225769"/>
                  <a:pt x="2404424" y="2240032"/>
                </a:cubicBezTo>
                <a:cubicBezTo>
                  <a:pt x="2416454" y="2254294"/>
                  <a:pt x="2422469" y="2274448"/>
                  <a:pt x="2422469" y="2300493"/>
                </a:cubicBezTo>
                <a:lnTo>
                  <a:pt x="2422469" y="2373047"/>
                </a:lnTo>
                <a:cubicBezTo>
                  <a:pt x="2422469" y="2398596"/>
                  <a:pt x="2416454" y="2418315"/>
                  <a:pt x="2404424" y="2432206"/>
                </a:cubicBezTo>
                <a:cubicBezTo>
                  <a:pt x="2392394" y="2446096"/>
                  <a:pt x="2375216" y="2453042"/>
                  <a:pt x="2352892" y="2453042"/>
                </a:cubicBezTo>
                <a:cubicBezTo>
                  <a:pt x="2338505" y="2453042"/>
                  <a:pt x="2326413" y="2450313"/>
                  <a:pt x="2316615" y="2444856"/>
                </a:cubicBezTo>
                <a:cubicBezTo>
                  <a:pt x="2306818" y="2439399"/>
                  <a:pt x="2299314" y="2431586"/>
                  <a:pt x="2294105" y="2421416"/>
                </a:cubicBezTo>
                <a:cubicBezTo>
                  <a:pt x="2288896" y="2411246"/>
                  <a:pt x="2286292" y="2398720"/>
                  <a:pt x="2286292" y="2383837"/>
                </a:cubicBezTo>
                <a:lnTo>
                  <a:pt x="2286292" y="2287843"/>
                </a:lnTo>
                <a:cubicBezTo>
                  <a:pt x="2286292" y="2272960"/>
                  <a:pt x="2288896" y="2260372"/>
                  <a:pt x="2294105" y="2250078"/>
                </a:cubicBezTo>
                <a:cubicBezTo>
                  <a:pt x="2299314" y="2239784"/>
                  <a:pt x="2306818" y="2231970"/>
                  <a:pt x="2316615" y="2226637"/>
                </a:cubicBezTo>
                <a:cubicBezTo>
                  <a:pt x="2326413" y="2221304"/>
                  <a:pt x="2338505" y="2218638"/>
                  <a:pt x="2352892" y="2218637"/>
                </a:cubicBezTo>
                <a:close/>
                <a:moveTo>
                  <a:pt x="990520" y="2216777"/>
                </a:moveTo>
                <a:lnTo>
                  <a:pt x="1084654" y="2216777"/>
                </a:lnTo>
                <a:cubicBezTo>
                  <a:pt x="1110947" y="2216777"/>
                  <a:pt x="1124093" y="2229304"/>
                  <a:pt x="1124093" y="2254356"/>
                </a:cubicBezTo>
                <a:cubicBezTo>
                  <a:pt x="1124093" y="2277921"/>
                  <a:pt x="1110698" y="2289703"/>
                  <a:pt x="1083910" y="2289703"/>
                </a:cubicBezTo>
                <a:lnTo>
                  <a:pt x="990520" y="2289703"/>
                </a:lnTo>
                <a:close/>
                <a:moveTo>
                  <a:pt x="3883292" y="2142735"/>
                </a:moveTo>
                <a:lnTo>
                  <a:pt x="3883292" y="2528944"/>
                </a:lnTo>
                <a:lnTo>
                  <a:pt x="3972217" y="2528944"/>
                </a:lnTo>
                <a:lnTo>
                  <a:pt x="3972217" y="2377884"/>
                </a:lnTo>
                <a:lnTo>
                  <a:pt x="4023987" y="2377884"/>
                </a:lnTo>
                <a:lnTo>
                  <a:pt x="4114347" y="2528944"/>
                </a:lnTo>
                <a:lnTo>
                  <a:pt x="4223364" y="2528944"/>
                </a:lnTo>
                <a:lnTo>
                  <a:pt x="4094957" y="2330297"/>
                </a:lnTo>
                <a:lnTo>
                  <a:pt x="4200668" y="2142735"/>
                </a:lnTo>
                <a:lnTo>
                  <a:pt x="4101697" y="2142735"/>
                </a:lnTo>
                <a:lnTo>
                  <a:pt x="4022993" y="2292680"/>
                </a:lnTo>
                <a:lnTo>
                  <a:pt x="3972217" y="2292680"/>
                </a:lnTo>
                <a:lnTo>
                  <a:pt x="3972217" y="2142735"/>
                </a:lnTo>
                <a:close/>
                <a:moveTo>
                  <a:pt x="3454667" y="2142735"/>
                </a:moveTo>
                <a:lnTo>
                  <a:pt x="3454667" y="2528572"/>
                </a:lnTo>
                <a:lnTo>
                  <a:pt x="3531685" y="2528572"/>
                </a:lnTo>
                <a:lnTo>
                  <a:pt x="3693536" y="2286678"/>
                </a:lnTo>
                <a:lnTo>
                  <a:pt x="3693536" y="2528572"/>
                </a:lnTo>
                <a:lnTo>
                  <a:pt x="3779856" y="2528572"/>
                </a:lnTo>
                <a:lnTo>
                  <a:pt x="3779856" y="2142735"/>
                </a:lnTo>
                <a:lnTo>
                  <a:pt x="3703582" y="2142735"/>
                </a:lnTo>
                <a:lnTo>
                  <a:pt x="3540987" y="2390683"/>
                </a:lnTo>
                <a:lnTo>
                  <a:pt x="3540987" y="2142735"/>
                </a:lnTo>
                <a:close/>
                <a:moveTo>
                  <a:pt x="1763682" y="2142735"/>
                </a:moveTo>
                <a:lnTo>
                  <a:pt x="1763682" y="2334351"/>
                </a:lnTo>
                <a:cubicBezTo>
                  <a:pt x="1763682" y="2359404"/>
                  <a:pt x="1762504" y="2380302"/>
                  <a:pt x="1760147" y="2397045"/>
                </a:cubicBezTo>
                <a:cubicBezTo>
                  <a:pt x="1757791" y="2413788"/>
                  <a:pt x="1753078" y="2426377"/>
                  <a:pt x="1746008" y="2434810"/>
                </a:cubicBezTo>
                <a:cubicBezTo>
                  <a:pt x="1738939" y="2443244"/>
                  <a:pt x="1728211" y="2447461"/>
                  <a:pt x="1713825" y="2447461"/>
                </a:cubicBezTo>
                <a:lnTo>
                  <a:pt x="1704523" y="2447461"/>
                </a:lnTo>
                <a:lnTo>
                  <a:pt x="1690756" y="2447461"/>
                </a:lnTo>
                <a:lnTo>
                  <a:pt x="1690756" y="2528944"/>
                </a:lnTo>
                <a:lnTo>
                  <a:pt x="1690756" y="2626055"/>
                </a:lnTo>
                <a:lnTo>
                  <a:pt x="1774100" y="2626055"/>
                </a:lnTo>
                <a:lnTo>
                  <a:pt x="1774100" y="2528944"/>
                </a:lnTo>
                <a:lnTo>
                  <a:pt x="1955298" y="2528944"/>
                </a:lnTo>
                <a:lnTo>
                  <a:pt x="2021155" y="2528944"/>
                </a:lnTo>
                <a:lnTo>
                  <a:pt x="2021155" y="2626055"/>
                </a:lnTo>
                <a:lnTo>
                  <a:pt x="2104498" y="2626055"/>
                </a:lnTo>
                <a:lnTo>
                  <a:pt x="2104498" y="2447461"/>
                </a:lnTo>
                <a:lnTo>
                  <a:pt x="2066175" y="2447461"/>
                </a:lnTo>
                <a:lnTo>
                  <a:pt x="2044223" y="2447461"/>
                </a:lnTo>
                <a:lnTo>
                  <a:pt x="2044223" y="2142735"/>
                </a:lnTo>
                <a:lnTo>
                  <a:pt x="1988041" y="2142735"/>
                </a:lnTo>
                <a:lnTo>
                  <a:pt x="1955298" y="2142735"/>
                </a:lnTo>
                <a:lnTo>
                  <a:pt x="1852607" y="2142735"/>
                </a:lnTo>
                <a:lnTo>
                  <a:pt x="1809075" y="2142735"/>
                </a:lnTo>
                <a:close/>
                <a:moveTo>
                  <a:pt x="901967" y="2142735"/>
                </a:moveTo>
                <a:lnTo>
                  <a:pt x="901967" y="2528944"/>
                </a:lnTo>
                <a:lnTo>
                  <a:pt x="950336" y="2528944"/>
                </a:lnTo>
                <a:lnTo>
                  <a:pt x="990520" y="2528944"/>
                </a:lnTo>
                <a:lnTo>
                  <a:pt x="1095444" y="2528944"/>
                </a:lnTo>
                <a:cubicBezTo>
                  <a:pt x="1135131" y="2528944"/>
                  <a:pt x="1165951" y="2520325"/>
                  <a:pt x="1187903" y="2503085"/>
                </a:cubicBezTo>
                <a:cubicBezTo>
                  <a:pt x="1209855" y="2485846"/>
                  <a:pt x="1220831" y="2461475"/>
                  <a:pt x="1220831" y="2429974"/>
                </a:cubicBezTo>
                <a:lnTo>
                  <a:pt x="1220831" y="2428857"/>
                </a:lnTo>
                <a:cubicBezTo>
                  <a:pt x="1220831" y="2401820"/>
                  <a:pt x="1213328" y="2379310"/>
                  <a:pt x="1198321" y="2361327"/>
                </a:cubicBezTo>
                <a:cubicBezTo>
                  <a:pt x="1183314" y="2343343"/>
                  <a:pt x="1162416" y="2331623"/>
                  <a:pt x="1135627" y="2326166"/>
                </a:cubicBezTo>
                <a:cubicBezTo>
                  <a:pt x="1160184" y="2321949"/>
                  <a:pt x="1179345" y="2312151"/>
                  <a:pt x="1193112" y="2296772"/>
                </a:cubicBezTo>
                <a:cubicBezTo>
                  <a:pt x="1206879" y="2281393"/>
                  <a:pt x="1213762" y="2262046"/>
                  <a:pt x="1213762" y="2238729"/>
                </a:cubicBezTo>
                <a:cubicBezTo>
                  <a:pt x="1213762" y="2208220"/>
                  <a:pt x="1203592" y="2184593"/>
                  <a:pt x="1183252" y="2167850"/>
                </a:cubicBezTo>
                <a:cubicBezTo>
                  <a:pt x="1162912" y="2151107"/>
                  <a:pt x="1134015" y="2142735"/>
                  <a:pt x="1096560" y="2142735"/>
                </a:cubicBezTo>
                <a:lnTo>
                  <a:pt x="990520" y="2142735"/>
                </a:lnTo>
                <a:lnTo>
                  <a:pt x="950336" y="2142735"/>
                </a:lnTo>
                <a:close/>
                <a:moveTo>
                  <a:pt x="4425101" y="2137154"/>
                </a:moveTo>
                <a:cubicBezTo>
                  <a:pt x="4395087" y="2137154"/>
                  <a:pt x="4367802" y="2142053"/>
                  <a:pt x="4343245" y="2151851"/>
                </a:cubicBezTo>
                <a:cubicBezTo>
                  <a:pt x="4318688" y="2161649"/>
                  <a:pt x="4298845" y="2175353"/>
                  <a:pt x="4283714" y="2192965"/>
                </a:cubicBezTo>
                <a:lnTo>
                  <a:pt x="4343245" y="2242822"/>
                </a:lnTo>
                <a:cubicBezTo>
                  <a:pt x="4354407" y="2234140"/>
                  <a:pt x="4367244" y="2227505"/>
                  <a:pt x="4381755" y="2222916"/>
                </a:cubicBezTo>
                <a:cubicBezTo>
                  <a:pt x="4396265" y="2218328"/>
                  <a:pt x="4410838" y="2216033"/>
                  <a:pt x="4425473" y="2216033"/>
                </a:cubicBezTo>
                <a:cubicBezTo>
                  <a:pt x="4449037" y="2216033"/>
                  <a:pt x="4467145" y="2221986"/>
                  <a:pt x="4479795" y="2233893"/>
                </a:cubicBezTo>
                <a:cubicBezTo>
                  <a:pt x="4492445" y="2245799"/>
                  <a:pt x="4498771" y="2262542"/>
                  <a:pt x="4498771" y="2284122"/>
                </a:cubicBezTo>
                <a:lnTo>
                  <a:pt x="4498771" y="2300493"/>
                </a:lnTo>
                <a:lnTo>
                  <a:pt x="4398684" y="2300493"/>
                </a:lnTo>
                <a:cubicBezTo>
                  <a:pt x="4354035" y="2300493"/>
                  <a:pt x="4320549" y="2309981"/>
                  <a:pt x="4298225" y="2328956"/>
                </a:cubicBezTo>
                <a:cubicBezTo>
                  <a:pt x="4275901" y="2347932"/>
                  <a:pt x="4264739" y="2376644"/>
                  <a:pt x="4264739" y="2415091"/>
                </a:cubicBezTo>
                <a:cubicBezTo>
                  <a:pt x="4264739" y="2455522"/>
                  <a:pt x="4275838" y="2485536"/>
                  <a:pt x="4298039" y="2505132"/>
                </a:cubicBezTo>
                <a:cubicBezTo>
                  <a:pt x="4320239" y="2524728"/>
                  <a:pt x="4353415" y="2534525"/>
                  <a:pt x="4397568" y="2534525"/>
                </a:cubicBezTo>
                <a:cubicBezTo>
                  <a:pt x="4414683" y="2534525"/>
                  <a:pt x="4430682" y="2532541"/>
                  <a:pt x="4445565" y="2528572"/>
                </a:cubicBezTo>
                <a:cubicBezTo>
                  <a:pt x="4460447" y="2524603"/>
                  <a:pt x="4473284" y="2518526"/>
                  <a:pt x="4484074" y="2510341"/>
                </a:cubicBezTo>
                <a:cubicBezTo>
                  <a:pt x="4489469" y="2506248"/>
                  <a:pt x="4494042" y="2501628"/>
                  <a:pt x="4497794" y="2496481"/>
                </a:cubicBezTo>
                <a:lnTo>
                  <a:pt x="4498771" y="2494590"/>
                </a:lnTo>
                <a:lnTo>
                  <a:pt x="4498771" y="2528944"/>
                </a:lnTo>
                <a:lnTo>
                  <a:pt x="4580998" y="2528944"/>
                </a:lnTo>
                <a:lnTo>
                  <a:pt x="4580998" y="2280773"/>
                </a:lnTo>
                <a:cubicBezTo>
                  <a:pt x="4580998" y="2235133"/>
                  <a:pt x="4567356" y="2199786"/>
                  <a:pt x="4540071" y="2174733"/>
                </a:cubicBezTo>
                <a:cubicBezTo>
                  <a:pt x="4512785" y="2149681"/>
                  <a:pt x="4474462" y="2137154"/>
                  <a:pt x="4425101" y="2137154"/>
                </a:cubicBezTo>
                <a:close/>
                <a:moveTo>
                  <a:pt x="2758746" y="2137154"/>
                </a:moveTo>
                <a:cubicBezTo>
                  <a:pt x="2707152" y="2137154"/>
                  <a:pt x="2667093" y="2151665"/>
                  <a:pt x="2638568" y="2180686"/>
                </a:cubicBezTo>
                <a:cubicBezTo>
                  <a:pt x="2610042" y="2209708"/>
                  <a:pt x="2595780" y="2250636"/>
                  <a:pt x="2595780" y="2303470"/>
                </a:cubicBezTo>
                <a:lnTo>
                  <a:pt x="2595780" y="2366349"/>
                </a:lnTo>
                <a:cubicBezTo>
                  <a:pt x="2595780" y="2419679"/>
                  <a:pt x="2610042" y="2461041"/>
                  <a:pt x="2638568" y="2490435"/>
                </a:cubicBezTo>
                <a:cubicBezTo>
                  <a:pt x="2667093" y="2519828"/>
                  <a:pt x="2707152" y="2534525"/>
                  <a:pt x="2758746" y="2534525"/>
                </a:cubicBezTo>
                <a:cubicBezTo>
                  <a:pt x="2810340" y="2534525"/>
                  <a:pt x="2850400" y="2519952"/>
                  <a:pt x="2878925" y="2490807"/>
                </a:cubicBezTo>
                <a:cubicBezTo>
                  <a:pt x="2907450" y="2461661"/>
                  <a:pt x="2921713" y="2420548"/>
                  <a:pt x="2921713" y="2367466"/>
                </a:cubicBezTo>
                <a:lnTo>
                  <a:pt x="2921713" y="2303470"/>
                </a:lnTo>
                <a:cubicBezTo>
                  <a:pt x="2921713" y="2250636"/>
                  <a:pt x="2907450" y="2209708"/>
                  <a:pt x="2878925" y="2180686"/>
                </a:cubicBezTo>
                <a:cubicBezTo>
                  <a:pt x="2850400" y="2151665"/>
                  <a:pt x="2810340" y="2137154"/>
                  <a:pt x="2758746" y="2137154"/>
                </a:cubicBezTo>
                <a:close/>
                <a:moveTo>
                  <a:pt x="2381542" y="2137154"/>
                </a:moveTo>
                <a:cubicBezTo>
                  <a:pt x="2359466" y="2137154"/>
                  <a:pt x="2339498" y="2143293"/>
                  <a:pt x="2321638" y="2155572"/>
                </a:cubicBezTo>
                <a:cubicBezTo>
                  <a:pt x="2308244" y="2164780"/>
                  <a:pt x="2296803" y="2176884"/>
                  <a:pt x="2287315" y="2191883"/>
                </a:cubicBezTo>
                <a:lnTo>
                  <a:pt x="2286292" y="2193732"/>
                </a:lnTo>
                <a:lnTo>
                  <a:pt x="2286292" y="2142735"/>
                </a:lnTo>
                <a:lnTo>
                  <a:pt x="2197367" y="2142735"/>
                </a:lnTo>
                <a:lnTo>
                  <a:pt x="2197367" y="2685958"/>
                </a:lnTo>
                <a:lnTo>
                  <a:pt x="2286292" y="2685958"/>
                </a:lnTo>
                <a:lnTo>
                  <a:pt x="2286292" y="2479435"/>
                </a:lnTo>
                <a:lnTo>
                  <a:pt x="2288059" y="2483215"/>
                </a:lnTo>
                <a:cubicBezTo>
                  <a:pt x="2295872" y="2497237"/>
                  <a:pt x="2306197" y="2508573"/>
                  <a:pt x="2319034" y="2517224"/>
                </a:cubicBezTo>
                <a:cubicBezTo>
                  <a:pt x="2336149" y="2528758"/>
                  <a:pt x="2356365" y="2534525"/>
                  <a:pt x="2379681" y="2534525"/>
                </a:cubicBezTo>
                <a:cubicBezTo>
                  <a:pt x="2421601" y="2534525"/>
                  <a:pt x="2454033" y="2520387"/>
                  <a:pt x="2476978" y="2492109"/>
                </a:cubicBezTo>
                <a:cubicBezTo>
                  <a:pt x="2499922" y="2463832"/>
                  <a:pt x="2511394" y="2424144"/>
                  <a:pt x="2511394" y="2373047"/>
                </a:cubicBezTo>
                <a:lnTo>
                  <a:pt x="2511394" y="2300121"/>
                </a:lnTo>
                <a:cubicBezTo>
                  <a:pt x="2511394" y="2248031"/>
                  <a:pt x="2500108" y="2207848"/>
                  <a:pt x="2477536" y="2179570"/>
                </a:cubicBezTo>
                <a:cubicBezTo>
                  <a:pt x="2454963" y="2151293"/>
                  <a:pt x="2422965" y="2137154"/>
                  <a:pt x="2381542" y="2137154"/>
                </a:cubicBezTo>
                <a:close/>
                <a:moveTo>
                  <a:pt x="1453301" y="2137154"/>
                </a:moveTo>
                <a:cubicBezTo>
                  <a:pt x="1423287" y="2137154"/>
                  <a:pt x="1396002" y="2142053"/>
                  <a:pt x="1371445" y="2151851"/>
                </a:cubicBezTo>
                <a:cubicBezTo>
                  <a:pt x="1346889" y="2161649"/>
                  <a:pt x="1327045" y="2175353"/>
                  <a:pt x="1311914" y="2192965"/>
                </a:cubicBezTo>
                <a:lnTo>
                  <a:pt x="1371445" y="2242822"/>
                </a:lnTo>
                <a:cubicBezTo>
                  <a:pt x="1382607" y="2234140"/>
                  <a:pt x="1395444" y="2227505"/>
                  <a:pt x="1409955" y="2222916"/>
                </a:cubicBezTo>
                <a:cubicBezTo>
                  <a:pt x="1424465" y="2218328"/>
                  <a:pt x="1439038" y="2216033"/>
                  <a:pt x="1453673" y="2216033"/>
                </a:cubicBezTo>
                <a:cubicBezTo>
                  <a:pt x="1477238" y="2216033"/>
                  <a:pt x="1495345" y="2221986"/>
                  <a:pt x="1507995" y="2233893"/>
                </a:cubicBezTo>
                <a:cubicBezTo>
                  <a:pt x="1520646" y="2245799"/>
                  <a:pt x="1526971" y="2262542"/>
                  <a:pt x="1526971" y="2284122"/>
                </a:cubicBezTo>
                <a:lnTo>
                  <a:pt x="1526971" y="2300493"/>
                </a:lnTo>
                <a:lnTo>
                  <a:pt x="1426884" y="2300493"/>
                </a:lnTo>
                <a:cubicBezTo>
                  <a:pt x="1382236" y="2300493"/>
                  <a:pt x="1348749" y="2309981"/>
                  <a:pt x="1326425" y="2328956"/>
                </a:cubicBezTo>
                <a:cubicBezTo>
                  <a:pt x="1304101" y="2347932"/>
                  <a:pt x="1292938" y="2376644"/>
                  <a:pt x="1292938" y="2415091"/>
                </a:cubicBezTo>
                <a:cubicBezTo>
                  <a:pt x="1292938" y="2455522"/>
                  <a:pt x="1304038" y="2485536"/>
                  <a:pt x="1326239" y="2505132"/>
                </a:cubicBezTo>
                <a:cubicBezTo>
                  <a:pt x="1348439" y="2524728"/>
                  <a:pt x="1381615" y="2534525"/>
                  <a:pt x="1425768" y="2534525"/>
                </a:cubicBezTo>
                <a:cubicBezTo>
                  <a:pt x="1442883" y="2534525"/>
                  <a:pt x="1458882" y="2532541"/>
                  <a:pt x="1473765" y="2528572"/>
                </a:cubicBezTo>
                <a:cubicBezTo>
                  <a:pt x="1488648" y="2524603"/>
                  <a:pt x="1501484" y="2518526"/>
                  <a:pt x="1512274" y="2510341"/>
                </a:cubicBezTo>
                <a:cubicBezTo>
                  <a:pt x="1517669" y="2506248"/>
                  <a:pt x="1522243" y="2501628"/>
                  <a:pt x="1525994" y="2496481"/>
                </a:cubicBezTo>
                <a:lnTo>
                  <a:pt x="1526971" y="2494590"/>
                </a:lnTo>
                <a:lnTo>
                  <a:pt x="1526971" y="2528944"/>
                </a:lnTo>
                <a:lnTo>
                  <a:pt x="1609198" y="2528944"/>
                </a:lnTo>
                <a:lnTo>
                  <a:pt x="1609198" y="2280773"/>
                </a:lnTo>
                <a:cubicBezTo>
                  <a:pt x="1609198" y="2235133"/>
                  <a:pt x="1595556" y="2199786"/>
                  <a:pt x="1568270" y="2174733"/>
                </a:cubicBezTo>
                <a:cubicBezTo>
                  <a:pt x="1540985" y="2149681"/>
                  <a:pt x="1502662" y="2137154"/>
                  <a:pt x="1453301" y="2137154"/>
                </a:cubicBezTo>
                <a:close/>
                <a:moveTo>
                  <a:pt x="3246307" y="1987954"/>
                </a:moveTo>
                <a:cubicBezTo>
                  <a:pt x="3246307" y="1998620"/>
                  <a:pt x="3242090" y="2006495"/>
                  <a:pt x="3233657" y="2011580"/>
                </a:cubicBezTo>
                <a:cubicBezTo>
                  <a:pt x="3225223" y="2016666"/>
                  <a:pt x="3211953" y="2019332"/>
                  <a:pt x="3193845" y="2019580"/>
                </a:cubicBezTo>
                <a:cubicBezTo>
                  <a:pt x="3136547" y="2020324"/>
                  <a:pt x="3094255" y="2033595"/>
                  <a:pt x="3066969" y="2059391"/>
                </a:cubicBezTo>
                <a:cubicBezTo>
                  <a:pt x="3039684" y="2085188"/>
                  <a:pt x="3026041" y="2125620"/>
                  <a:pt x="3026042" y="2180686"/>
                </a:cubicBezTo>
                <a:lnTo>
                  <a:pt x="3026042" y="2307190"/>
                </a:lnTo>
                <a:lnTo>
                  <a:pt x="3026042" y="2322817"/>
                </a:lnTo>
                <a:lnTo>
                  <a:pt x="3026042" y="2366349"/>
                </a:lnTo>
                <a:cubicBezTo>
                  <a:pt x="3026041" y="2419679"/>
                  <a:pt x="3040242" y="2461041"/>
                  <a:pt x="3068644" y="2490435"/>
                </a:cubicBezTo>
                <a:cubicBezTo>
                  <a:pt x="3097045" y="2519828"/>
                  <a:pt x="3137167" y="2534525"/>
                  <a:pt x="3189009" y="2534525"/>
                </a:cubicBezTo>
                <a:cubicBezTo>
                  <a:pt x="3240850" y="2534525"/>
                  <a:pt x="3280972" y="2519952"/>
                  <a:pt x="3309373" y="2490807"/>
                </a:cubicBezTo>
                <a:cubicBezTo>
                  <a:pt x="3337774" y="2461661"/>
                  <a:pt x="3351975" y="2420548"/>
                  <a:pt x="3351975" y="2367466"/>
                </a:cubicBezTo>
                <a:lnTo>
                  <a:pt x="3351975" y="2318352"/>
                </a:lnTo>
                <a:cubicBezTo>
                  <a:pt x="3351975" y="2265518"/>
                  <a:pt x="3339201" y="2224591"/>
                  <a:pt x="3313652" y="2195569"/>
                </a:cubicBezTo>
                <a:cubicBezTo>
                  <a:pt x="3288103" y="2166548"/>
                  <a:pt x="3252136" y="2152037"/>
                  <a:pt x="3205752" y="2152037"/>
                </a:cubicBezTo>
                <a:cubicBezTo>
                  <a:pt x="3174002" y="2152037"/>
                  <a:pt x="3148763" y="2159479"/>
                  <a:pt x="3130035" y="2174361"/>
                </a:cubicBezTo>
                <a:cubicBezTo>
                  <a:pt x="3125353" y="2178082"/>
                  <a:pt x="3121063" y="2182237"/>
                  <a:pt x="3117164" y="2186825"/>
                </a:cubicBezTo>
                <a:lnTo>
                  <a:pt x="3111246" y="2195301"/>
                </a:lnTo>
                <a:lnTo>
                  <a:pt x="3111246" y="2180686"/>
                </a:lnTo>
                <a:cubicBezTo>
                  <a:pt x="3111246" y="2151417"/>
                  <a:pt x="3118501" y="2129899"/>
                  <a:pt x="3133012" y="2116132"/>
                </a:cubicBezTo>
                <a:cubicBezTo>
                  <a:pt x="3147523" y="2102366"/>
                  <a:pt x="3169909" y="2095482"/>
                  <a:pt x="3200171" y="2095482"/>
                </a:cubicBezTo>
                <a:cubicBezTo>
                  <a:pt x="3246059" y="2095482"/>
                  <a:pt x="3279731" y="2086801"/>
                  <a:pt x="3301188" y="2069437"/>
                </a:cubicBezTo>
                <a:cubicBezTo>
                  <a:pt x="3322644" y="2052074"/>
                  <a:pt x="3333372" y="2024913"/>
                  <a:pt x="3333372" y="1987954"/>
                </a:cubicBezTo>
                <a:close/>
                <a:moveTo>
                  <a:pt x="423633" y="1987954"/>
                </a:moveTo>
                <a:lnTo>
                  <a:pt x="423633" y="2528944"/>
                </a:lnTo>
                <a:lnTo>
                  <a:pt x="512558" y="2528944"/>
                </a:lnTo>
                <a:lnTo>
                  <a:pt x="512558" y="2302725"/>
                </a:lnTo>
                <a:lnTo>
                  <a:pt x="576405" y="2302725"/>
                </a:lnTo>
                <a:lnTo>
                  <a:pt x="729103" y="2528944"/>
                </a:lnTo>
                <a:lnTo>
                  <a:pt x="845561" y="2528944"/>
                </a:lnTo>
                <a:lnTo>
                  <a:pt x="651923" y="2257268"/>
                </a:lnTo>
                <a:lnTo>
                  <a:pt x="822865" y="1987954"/>
                </a:lnTo>
                <a:lnTo>
                  <a:pt x="716453" y="1987954"/>
                </a:lnTo>
                <a:lnTo>
                  <a:pt x="577523" y="2217521"/>
                </a:lnTo>
                <a:lnTo>
                  <a:pt x="512558" y="2217521"/>
                </a:lnTo>
                <a:lnTo>
                  <a:pt x="512558" y="1987954"/>
                </a:lnTo>
                <a:close/>
                <a:moveTo>
                  <a:pt x="0" y="0"/>
                </a:moveTo>
                <a:lnTo>
                  <a:pt x="5862918" y="0"/>
                </a:lnTo>
                <a:lnTo>
                  <a:pt x="586291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E93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ru-RU" sz="6000" dirty="0">
              <a:solidFill>
                <a:schemeClr val="bg1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66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D90EAB-43D6-A436-37B8-4A0CE38FB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6866" cy="6858000"/>
          </a:xfrm>
          <a:prstGeom prst="rect">
            <a:avLst/>
          </a:prstGeom>
        </p:spPr>
      </p:pic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89D4A117-8157-C8DD-DDDA-F3D4C3F176EE}"/>
              </a:ext>
            </a:extLst>
          </p:cNvPr>
          <p:cNvSpPr/>
          <p:nvPr/>
        </p:nvSpPr>
        <p:spPr>
          <a:xfrm>
            <a:off x="-1476150" y="-1183585"/>
            <a:ext cx="9612232" cy="9225168"/>
          </a:xfrm>
          <a:prstGeom prst="flowChartConnector">
            <a:avLst/>
          </a:prstGeom>
          <a:solidFill>
            <a:srgbClr val="6F96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F7E2C1-B88E-BB1D-C876-5FA84E513D64}"/>
              </a:ext>
            </a:extLst>
          </p:cNvPr>
          <p:cNvSpPr txBox="1"/>
          <p:nvPr/>
        </p:nvSpPr>
        <p:spPr>
          <a:xfrm>
            <a:off x="685799" y="562727"/>
            <a:ext cx="6473538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b="1" dirty="0"/>
              <a:t>Цель проекта: </a:t>
            </a:r>
          </a:p>
          <a:p>
            <a:r>
              <a:rPr lang="ru-RU" sz="2800" dirty="0"/>
              <a:t>1.выяснить целесообразность нового направления – квадробика. </a:t>
            </a:r>
          </a:p>
          <a:p>
            <a:r>
              <a:rPr lang="ru-RU" sz="2800" b="1" dirty="0"/>
              <a:t>Задачи проекта:</a:t>
            </a:r>
          </a:p>
          <a:p>
            <a:r>
              <a:rPr lang="ru-RU" sz="2800" dirty="0"/>
              <a:t>1. Узнать возникновения направления квадробики</a:t>
            </a:r>
          </a:p>
          <a:p>
            <a:r>
              <a:rPr lang="ru-RU" sz="2800" dirty="0"/>
              <a:t>2. Выявить положительные и отрицательные стороны квадробики</a:t>
            </a:r>
          </a:p>
          <a:p>
            <a:r>
              <a:rPr lang="ru-RU" sz="2800" dirty="0"/>
              <a:t>3. Выяснить актуальность развития квадробики</a:t>
            </a:r>
          </a:p>
          <a:p>
            <a:r>
              <a:rPr lang="ru-RU" sz="2800" dirty="0"/>
              <a:t>4. Составить рекомендации родителям</a:t>
            </a:r>
          </a:p>
        </p:txBody>
      </p:sp>
    </p:spTree>
    <p:extLst>
      <p:ext uri="{BB962C8B-B14F-4D97-AF65-F5344CB8AC3E}">
        <p14:creationId xmlns:p14="http://schemas.microsoft.com/office/powerpoint/2010/main" val="26578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F6D58B-9221-A7C6-89B9-EC572A7E7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6866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A44CB7F-1BD3-C611-621B-4C961DC4A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192" y="-515497"/>
            <a:ext cx="9368156" cy="8164295"/>
          </a:xfrm>
          <a:prstGeom prst="rect">
            <a:avLst/>
          </a:prstGeom>
        </p:spPr>
      </p:pic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7FD9A2EE-175A-9872-8D9A-507190AC8E11}"/>
              </a:ext>
            </a:extLst>
          </p:cNvPr>
          <p:cNvSpPr/>
          <p:nvPr/>
        </p:nvSpPr>
        <p:spPr>
          <a:xfrm>
            <a:off x="-629524" y="1961519"/>
            <a:ext cx="5072686" cy="4688496"/>
          </a:xfrm>
          <a:prstGeom prst="flowChartConnector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A7401FA-5470-A2D3-1717-7C8AA97A9A46}"/>
              </a:ext>
            </a:extLst>
          </p:cNvPr>
          <p:cNvSpPr/>
          <p:nvPr/>
        </p:nvSpPr>
        <p:spPr>
          <a:xfrm>
            <a:off x="1316273" y="486260"/>
            <a:ext cx="5433408" cy="1177159"/>
          </a:xfrm>
          <a:prstGeom prst="roundRect">
            <a:avLst/>
          </a:prstGeom>
          <a:solidFill>
            <a:srgbClr val="817AB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Bahnschrift SemiBold Condensed" panose="020B0502040204020203" pitchFamily="34" charset="0"/>
              </a:rPr>
              <a:t>Что такое квадробика</a:t>
            </a:r>
            <a:r>
              <a:rPr lang="en-US" sz="2800" b="1" dirty="0">
                <a:latin typeface="Bahnschrift SemiBold Condensed" panose="020B0502040204020203" pitchFamily="34" charset="0"/>
              </a:rPr>
              <a:t>?</a:t>
            </a:r>
            <a:endParaRPr lang="ru-RU" sz="2800" b="1" dirty="0">
              <a:latin typeface="Bahnschrift SemiBold Condensed" panose="020B0502040204020203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4F7972-07FD-299E-B858-C8AA61C0D4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215" y="1871404"/>
            <a:ext cx="4611192" cy="477861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EEBB72A-04F1-387C-86E4-45B3F8C5C6F1}"/>
              </a:ext>
            </a:extLst>
          </p:cNvPr>
          <p:cNvSpPr txBox="1"/>
          <p:nvPr/>
        </p:nvSpPr>
        <p:spPr>
          <a:xfrm>
            <a:off x="5072687" y="2178916"/>
            <a:ext cx="682434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/>
              <a:t>Квадробика </a:t>
            </a:r>
            <a:r>
              <a:rPr lang="ru-RU" sz="2800" dirty="0"/>
              <a:t>— это неофициальный вид спорта, в котором человек передвигается на четырёх конечностях, имитируя движения животных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0338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6246E6-2354-5324-16F3-61E0A18DC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475" y="401796"/>
            <a:ext cx="9701048" cy="6385260"/>
          </a:xfrm>
          <a:prstGeom prst="rect">
            <a:avLst/>
          </a:prstGeom>
          <a:effectLst>
            <a:softEdge rad="3683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7F401E-699D-63A7-9A2B-4E6FEAFC3E2B}"/>
              </a:ext>
            </a:extLst>
          </p:cNvPr>
          <p:cNvSpPr/>
          <p:nvPr/>
        </p:nvSpPr>
        <p:spPr>
          <a:xfrm>
            <a:off x="4274442" y="-143727"/>
            <a:ext cx="3643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Кеничи Ито</a:t>
            </a:r>
          </a:p>
        </p:txBody>
      </p:sp>
    </p:spTree>
    <p:extLst>
      <p:ext uri="{BB962C8B-B14F-4D97-AF65-F5344CB8AC3E}">
        <p14:creationId xmlns:p14="http://schemas.microsoft.com/office/powerpoint/2010/main" val="3934071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6F4D02-E14E-DAEA-D85C-2AF8B165D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7" y="59870"/>
            <a:ext cx="6705134" cy="4470089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1194D9-2C6B-9F03-FBF6-5B012D39E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935" y="59870"/>
            <a:ext cx="7235251" cy="5741171"/>
          </a:xfrm>
          <a:prstGeom prst="rect">
            <a:avLst/>
          </a:prstGeom>
          <a:effectLst>
            <a:softEdge rad="457200"/>
          </a:effectLst>
        </p:spPr>
      </p:pic>
      <p:pic>
        <p:nvPicPr>
          <p:cNvPr id="7" name="Рисунок 6" descr="Изображение выглядит как человек, спорт, Виды спорта, Спортивная форм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7156268-98FE-77D5-1077-159AF392D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553" y="3237073"/>
            <a:ext cx="5858764" cy="359258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3729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9EE61F5-5F66-A93D-8EBA-F6BDF669C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61" y="2924902"/>
            <a:ext cx="10687050" cy="4362450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softEdge rad="5334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D3F4EE-1C69-50E9-45C1-431EC03AE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227" y="-77606"/>
            <a:ext cx="3672445" cy="3080115"/>
          </a:xfrm>
          <a:prstGeom prst="rect">
            <a:avLst/>
          </a:prstGeom>
          <a:effectLst>
            <a:softEdge rad="3302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60CC947-0798-3B7A-DA79-4632051EF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-77607"/>
            <a:ext cx="4131619" cy="308011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outerShdw dist="50800" dir="5400000" algn="ctr" rotWithShape="0">
              <a:srgbClr val="000000">
                <a:alpha val="94000"/>
              </a:srgbClr>
            </a:outerShdw>
            <a:softEdge rad="228600"/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E95B6FA-3B5E-8830-043E-D1D32CFDF705}"/>
              </a:ext>
            </a:extLst>
          </p:cNvPr>
          <p:cNvSpPr/>
          <p:nvPr/>
        </p:nvSpPr>
        <p:spPr>
          <a:xfrm>
            <a:off x="1706982" y="2431134"/>
            <a:ext cx="8630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Майк Фитч - фитнес-тренер </a:t>
            </a:r>
          </a:p>
        </p:txBody>
      </p:sp>
    </p:spTree>
    <p:extLst>
      <p:ext uri="{BB962C8B-B14F-4D97-AF65-F5344CB8AC3E}">
        <p14:creationId xmlns:p14="http://schemas.microsoft.com/office/powerpoint/2010/main" val="2353245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280B34-FBCC-5D9B-A986-7A4B37AD30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137" y="1092305"/>
            <a:ext cx="3071484" cy="529102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04E4CA-4502-25B2-B799-4F34D7B8C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80" y="946903"/>
            <a:ext cx="5591505" cy="5436425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DBFADF-2F09-E098-23EB-7D5D9352BA22}"/>
              </a:ext>
            </a:extLst>
          </p:cNvPr>
          <p:cNvSpPr/>
          <p:nvPr/>
        </p:nvSpPr>
        <p:spPr>
          <a:xfrm>
            <a:off x="1003144" y="23573"/>
            <a:ext cx="4720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Колин </a:t>
            </a:r>
            <a:r>
              <a:rPr lang="ru-RU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Маклур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BDB9824-2349-8818-AAAF-F67F424810CE}"/>
              </a:ext>
            </a:extLst>
          </p:cNvPr>
          <p:cNvSpPr/>
          <p:nvPr/>
        </p:nvSpPr>
        <p:spPr>
          <a:xfrm>
            <a:off x="7545743" y="0"/>
            <a:ext cx="3643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Кеничи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Ито</a:t>
            </a:r>
          </a:p>
        </p:txBody>
      </p:sp>
    </p:spTree>
    <p:extLst>
      <p:ext uri="{BB962C8B-B14F-4D97-AF65-F5344CB8AC3E}">
        <p14:creationId xmlns:p14="http://schemas.microsoft.com/office/powerpoint/2010/main" val="1135578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DBD3145-41E7-5E8E-2A36-040494483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728" y="3517612"/>
            <a:ext cx="5146987" cy="34032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28FD8E-7723-2F64-DFC2-F86EF5D8E6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502" y="43642"/>
            <a:ext cx="3277422" cy="3492944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7C671D-0998-F244-7B8C-AD78B00BB1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3615" y="0"/>
            <a:ext cx="5605461" cy="358022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847398-67A7-8A5F-4410-4F289EE3F6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502" y="3536586"/>
            <a:ext cx="5829535" cy="3365281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3534125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9B511E-2E65-E285-4683-E586CE7A6B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106" y="3479326"/>
            <a:ext cx="3915682" cy="3378674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BB2C80-4B22-1D4F-F44D-E3C085A6F3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145" y="3005959"/>
            <a:ext cx="6781961" cy="3612766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7829CC-27FD-E855-5348-590F35C81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6858" y="7180"/>
            <a:ext cx="3915682" cy="4109848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82662B-41E1-BC48-5509-1FFF5E4863AD}"/>
              </a:ext>
            </a:extLst>
          </p:cNvPr>
          <p:cNvSpPr/>
          <p:nvPr/>
        </p:nvSpPr>
        <p:spPr>
          <a:xfrm>
            <a:off x="-178676" y="144352"/>
            <a:ext cx="493207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Когда родственники поощряют</a:t>
            </a:r>
          </a:p>
          <a:p>
            <a:pPr algn="ctr"/>
            <a:r>
              <a:rPr lang="ru-RU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или прививают «квадробику»</a:t>
            </a:r>
          </a:p>
        </p:txBody>
      </p:sp>
    </p:spTree>
    <p:extLst>
      <p:ext uri="{BB962C8B-B14F-4D97-AF65-F5344CB8AC3E}">
        <p14:creationId xmlns:p14="http://schemas.microsoft.com/office/powerpoint/2010/main" val="36105676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95</Words>
  <Application>Microsoft Office PowerPoint</Application>
  <PresentationFormat>Широкоэкранный</PresentationFormat>
  <Paragraphs>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Bahnschrift SemiBold</vt:lpstr>
      <vt:lpstr>Bahnschrift SemiBold Condensed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20</cp:revision>
  <dcterms:created xsi:type="dcterms:W3CDTF">2024-10-31T18:44:15Z</dcterms:created>
  <dcterms:modified xsi:type="dcterms:W3CDTF">2026-03-25T16:35:10Z</dcterms:modified>
</cp:coreProperties>
</file>