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9" r:id="rId13"/>
    <p:sldId id="270" r:id="rId14"/>
    <p:sldId id="271" r:id="rId15"/>
  </p:sldIdLst>
  <p:sldSz cx="9144000" cy="6858000" type="screen4x3"/>
  <p:notesSz cx="6832600" cy="99631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4342" y="0"/>
            <a:ext cx="916834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07703" y="1124744"/>
            <a:ext cx="6480721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ПАМЯТЬ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СЕРДЦЕ </a:t>
            </a:r>
          </a:p>
          <a:p>
            <a:pPr algn="ctr"/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СОХРАНИМ…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День Победы 2014 05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64178" y="0"/>
            <a:ext cx="9208178" cy="6858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58674" y="0"/>
            <a:ext cx="9202674" cy="6858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4" descr="s12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217018"/>
            <a:ext cx="4698808" cy="6640982"/>
          </a:xfrm>
          <a:prstGeom prst="rect">
            <a:avLst/>
          </a:prstGeom>
        </p:spPr>
      </p:pic>
      <p:pic>
        <p:nvPicPr>
          <p:cNvPr id="7" name="Рисунок 6" descr="IMG.jpg"/>
          <p:cNvPicPr/>
          <p:nvPr/>
        </p:nvPicPr>
        <p:blipFill>
          <a:blip r:embed="rId4" cstate="print"/>
          <a:srcRect l="5463" t="8042"/>
          <a:stretch>
            <a:fillRect/>
          </a:stretch>
        </p:blipFill>
        <p:spPr>
          <a:xfrm>
            <a:off x="3131840" y="836712"/>
            <a:ext cx="3240360" cy="446449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58674" y="0"/>
            <a:ext cx="9202674" cy="6858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4" descr="s12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0"/>
            <a:ext cx="4698808" cy="6640982"/>
          </a:xfrm>
          <a:prstGeom prst="rect">
            <a:avLst/>
          </a:prstGeom>
        </p:spPr>
      </p:pic>
      <p:pic>
        <p:nvPicPr>
          <p:cNvPr id="8" name="Рисунок 7" descr="IMG_0001.jpg"/>
          <p:cNvPicPr/>
          <p:nvPr/>
        </p:nvPicPr>
        <p:blipFill>
          <a:blip r:embed="rId4" cstate="print">
            <a:lum bright="-10000" contrast="-7000"/>
          </a:blip>
          <a:srcRect l="4911" t="1927" r="4464" b="4082"/>
          <a:stretch>
            <a:fillRect/>
          </a:stretch>
        </p:blipFill>
        <p:spPr>
          <a:xfrm>
            <a:off x="3275856" y="548680"/>
            <a:ext cx="3187253" cy="446449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118080" y="62068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58674" y="0"/>
            <a:ext cx="9202674" cy="6858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4" descr="s12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217018"/>
            <a:ext cx="4698808" cy="664098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275856" y="908720"/>
            <a:ext cx="316835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/>
              <a:t>  БАРИЕВ </a:t>
            </a:r>
            <a:endParaRPr lang="ru-RU" sz="5400" dirty="0" smtClean="0"/>
          </a:p>
          <a:p>
            <a:r>
              <a:rPr lang="ru-RU" sz="5400" b="1" dirty="0" smtClean="0"/>
              <a:t>    РЕФАТ</a:t>
            </a:r>
            <a:endParaRPr lang="ru-RU" sz="5400" dirty="0" smtClean="0"/>
          </a:p>
          <a:p>
            <a:r>
              <a:rPr lang="ru-RU" sz="5400" b="1" dirty="0" smtClean="0"/>
              <a:t>  (</a:t>
            </a:r>
            <a:r>
              <a:rPr lang="ru-RU" sz="5400" b="1" dirty="0" smtClean="0"/>
              <a:t>1919-      	1982)</a:t>
            </a:r>
            <a:endParaRPr lang="ru-RU" sz="5400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Эдем\Desktop\regnum_picture_14665793153515392_norma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864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romasch2-e15306342976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2132" y="0"/>
            <a:ext cx="915613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58674" y="0"/>
            <a:ext cx="9202674" cy="6858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C:\Documents and Settings\Администратор\Рабочий стол\война\войнай\Rodina_mat-.jpg"/>
          <p:cNvPicPr>
            <a:picLocks noChangeAspect="1" noChangeArrowheads="1"/>
          </p:cNvPicPr>
          <p:nvPr/>
        </p:nvPicPr>
        <p:blipFill>
          <a:blip r:embed="rId3" cstate="print">
            <a:lum bright="-24000" contrast="12000"/>
          </a:blip>
          <a:srcRect/>
          <a:stretch>
            <a:fillRect/>
          </a:stretch>
        </p:blipFill>
        <p:spPr>
          <a:xfrm>
            <a:off x="2484438" y="0"/>
            <a:ext cx="504031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3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24003" y="0"/>
            <a:ext cx="9168003" cy="687600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ca1b499768470a450748e817638d26ff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fd7e0b63fc378a36789686deb49acdf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1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12</Words>
  <Application>Microsoft Office PowerPoint</Application>
  <PresentationFormat>Экран (4:3)</PresentationFormat>
  <Paragraphs>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Эдем</dc:creator>
  <cp:lastModifiedBy>Эдем</cp:lastModifiedBy>
  <cp:revision>6</cp:revision>
  <dcterms:created xsi:type="dcterms:W3CDTF">2020-08-29T06:42:02Z</dcterms:created>
  <dcterms:modified xsi:type="dcterms:W3CDTF">2020-08-29T07:56:46Z</dcterms:modified>
</cp:coreProperties>
</file>