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669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107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562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472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684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597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529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800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700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88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5146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1057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4578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518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02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2652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240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917F4-6F90-48A2-8C62-D775A235550F}" type="datetimeFigureOut">
              <a:rPr lang="ru-RU" smtClean="0"/>
              <a:t>14.03.2023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687F9-C177-4ED7-A4F4-1D561AA33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4957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465108-6A8F-40DC-B729-1FD044DCC2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1634" y="1168081"/>
            <a:ext cx="8599527" cy="3998724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социальных сетей и сайта педагога как формы работы с родителями</a:t>
            </a:r>
          </a:p>
        </p:txBody>
      </p:sp>
    </p:spTree>
    <p:extLst>
      <p:ext uri="{BB962C8B-B14F-4D97-AF65-F5344CB8AC3E}">
        <p14:creationId xmlns:p14="http://schemas.microsoft.com/office/powerpoint/2010/main" val="4010760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E6C29C1-AF74-46A4-9CDB-548B4752CE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3" t="3784" r="23017" b="3012"/>
          <a:stretch/>
        </p:blipFill>
        <p:spPr>
          <a:xfrm>
            <a:off x="288408" y="458432"/>
            <a:ext cx="1546542" cy="189465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8F55C5A-BE8B-49DF-BF79-4AF87055DA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701" y="-122930"/>
            <a:ext cx="3031387" cy="170515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DBD6E4B-5ED7-4561-B8D2-ACB37F3730E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79" r="841" b="30579"/>
          <a:stretch/>
        </p:blipFill>
        <p:spPr>
          <a:xfrm>
            <a:off x="7130807" y="1498587"/>
            <a:ext cx="4719867" cy="138665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BEAA5F4-3251-48AC-8EAA-A09DC6CD12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126" y="1582225"/>
            <a:ext cx="2312591" cy="154172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1A04401-83E6-41F7-8756-F711AA4A38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158" y="104047"/>
            <a:ext cx="1797101" cy="189465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02EA254-313F-4A03-919D-5E5DE80FB09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6" t="16408" r="16175" b="15398"/>
          <a:stretch/>
        </p:blipFill>
        <p:spPr>
          <a:xfrm>
            <a:off x="2000437" y="3885505"/>
            <a:ext cx="3101315" cy="235549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CDB7AFA-9248-476A-8F86-BACF3304870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0" t="12830" r="29702" b="13939"/>
          <a:stretch/>
        </p:blipFill>
        <p:spPr>
          <a:xfrm>
            <a:off x="6403263" y="3748804"/>
            <a:ext cx="2740426" cy="2628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5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EB9B03D-5736-41DF-BEFE-62BEDFF26C85}"/>
              </a:ext>
            </a:extLst>
          </p:cNvPr>
          <p:cNvSpPr/>
          <p:nvPr/>
        </p:nvSpPr>
        <p:spPr>
          <a:xfrm>
            <a:off x="656948" y="150920"/>
            <a:ext cx="11239130" cy="6054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преимуществам использования интерактивных площадок во взаимодействии с семьей дошкольников, можно отнести: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возможность демонстрировать документы в различных форматах: аудио, видео, фото;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возможность использовать индивидуальный подход к каждому конкретному родителю;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возможность сочетания индивидуальной и групповой форм работы с родителями;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возможность быстро доводить информацию до родителей;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возможность вносить информационные изменения и дополнения;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возможность оперативно получать обратную связь от родителей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возможность проводить опросы и быстро обрабатывать информацию.</a:t>
            </a:r>
          </a:p>
        </p:txBody>
      </p:sp>
    </p:spTree>
    <p:extLst>
      <p:ext uri="{BB962C8B-B14F-4D97-AF65-F5344CB8AC3E}">
        <p14:creationId xmlns:p14="http://schemas.microsoft.com/office/powerpoint/2010/main" val="4221875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8D55143-351B-4A0F-A80E-C1901666F51B}"/>
              </a:ext>
            </a:extLst>
          </p:cNvPr>
          <p:cNvSpPr/>
          <p:nvPr/>
        </p:nvSpPr>
        <p:spPr>
          <a:xfrm>
            <a:off x="1020931" y="88778"/>
            <a:ext cx="10724226" cy="5754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сайта педагога и социальных сетей позволяет решать следующие педагогические задачи:</a:t>
            </a: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Повысить педагогическую грамотность родителей,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Вовлечь родителей в процесс обучения и развития собственного ребенка;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Сформировать позитивные, доверительные взаимоотношения между детским садом и семьей,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Создать условия для диалога, обмена опытом, мнениями;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Познакомить родителей с образовательным процессом и режимными моментами жизни ребенка в детском саду;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Гармонизировать детско – родительские отношения;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Повысить ответственность родителей за отношение ребенка к коллективу сверстников и сотрудникам ДОУ.</a:t>
            </a:r>
          </a:p>
        </p:txBody>
      </p:sp>
    </p:spTree>
    <p:extLst>
      <p:ext uri="{BB962C8B-B14F-4D97-AF65-F5344CB8AC3E}">
        <p14:creationId xmlns:p14="http://schemas.microsoft.com/office/powerpoint/2010/main" val="1891708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DEA0A1B-3701-469F-9CF8-F38D8F03D575}"/>
              </a:ext>
            </a:extLst>
          </p:cNvPr>
          <p:cNvSpPr/>
          <p:nvPr/>
        </p:nvSpPr>
        <p:spPr>
          <a:xfrm>
            <a:off x="559293" y="221942"/>
            <a:ext cx="10804123" cy="3692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 № 1. Сайт ДОУ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Восемь преимуществ виртуального общения с родителями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Повышает активность и включенность родителей в образовательную деятельность ДОО.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Экономит время на информирование родителей.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Позволяет быстро получать обратную связь.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Обеспечивает общение в режиме реального времени и допускает отложенные ответы (мессенджеры, группа в социальной сети).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Дает возможность сочетать индивидуальную и групповую формы взаимодействия.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Создает условия для диалога с педагогами и родителями других детей 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(чаты, блоги)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Позволяет продемонстрировать текстовые, видео- и фотоматериалы.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Обеспечивает достаточный уровень приватности для личных обращений 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(мессенджеры)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EA9A77-2963-422B-AEE5-598CF98E77F8}"/>
              </a:ext>
            </a:extLst>
          </p:cNvPr>
          <p:cNvSpPr/>
          <p:nvPr/>
        </p:nvSpPr>
        <p:spPr>
          <a:xfrm>
            <a:off x="828584" y="3914556"/>
            <a:ext cx="10315852" cy="205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Минусы. Если хотите проинформировать родителей о мероприятии в ДОУ, лучше дублировать информацию на разные каналы общения. Не все родители – постоянные посетители сайта. Кроме того, сайт обеспечивает в основном одностороннюю связь. Раздел 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«Задай вопрос»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или 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«Отправить письмо руководителю»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не предполагает мгновенного ответа. Чтобы родители и педагоги могли общаться на сайте, создайте для этого форум.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73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C745157-0D20-4538-B636-CEFF2D7C1B50}"/>
              </a:ext>
            </a:extLst>
          </p:cNvPr>
          <p:cNvSpPr/>
          <p:nvPr/>
        </p:nvSpPr>
        <p:spPr>
          <a:xfrm>
            <a:off x="435005" y="310264"/>
            <a:ext cx="11061577" cy="4680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 № 2. Форум на сайте ДОУ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Суть работы форума на сайте ДОУ в том, что посетители создают свои темы и обсуждают их с другими посетителями 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(родителями и педагогами)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Внутри темы также могут устраиваться опросы.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Плюсы. Форум – хорошее дополнение сайта. После того как родители посетили сайт, они могут оставить вопросы, комментарии, пожелания по наполнению сайта. Если форум 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«живой»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содержательный, то он будет стимулировать родителей чаще посещать сайт ДОУ.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Еще один плюс форума – возможность общаться в удобное время и подробно обсуждать интересующую проблему.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Минусы. Форум требует постоянного внимания со стороны куратора сайта ДОУ. В дискуссиях на форуме обязательно должны участвовать педагоги и предлагать темы для обсуждения. Для этого им приходится специально выделять время. Кроме того, если вопросы на форуме долго остаются без ответов, родители перестают посещать его.</a:t>
            </a:r>
          </a:p>
        </p:txBody>
      </p:sp>
    </p:spTree>
    <p:extLst>
      <p:ext uri="{BB962C8B-B14F-4D97-AF65-F5344CB8AC3E}">
        <p14:creationId xmlns:p14="http://schemas.microsoft.com/office/powerpoint/2010/main" val="355262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3CF2C7E-414A-4869-8080-0265F82D2AEE}"/>
              </a:ext>
            </a:extLst>
          </p:cNvPr>
          <p:cNvSpPr/>
          <p:nvPr/>
        </p:nvSpPr>
        <p:spPr>
          <a:xfrm>
            <a:off x="905523" y="568172"/>
            <a:ext cx="10889942" cy="4680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 № 3. Блоги и странички педагогов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Блоги и странички приобретают большую популярность среди педагогов. Здесь можно разместить информацию о своей профессиональной деятельности и достижениях, а также рекомендации по развитию и воспитанию детей дошкольного возраста.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Плюсы. Материалы, которые педагог размещает на своей страничке или в блоге, демонстрируют родителям его профессиональные интересы, знания и навыки. Это повышает авторитет педагога, формирует уважение и доверие к нему.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 может записать и разместить в блоге видеоконсультацию для родителей, которые пропустили собрание в группе. В режиме онлайн можно консультировать родителей, дети которых испытывают трудности в обучении.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Минусы. Чтобы создать и вести блог или личную страницу, педагог должен иметь специальные знания и умения. Помимо технических вопросов, нужно знать, о чем и как писать, чтобы посетителям было интересно. Кроме того, это отнимает много времени, ведь заниматься блогом или страничкой придется в нерабочее время.</a:t>
            </a:r>
          </a:p>
        </p:txBody>
      </p:sp>
    </p:spTree>
    <p:extLst>
      <p:ext uri="{BB962C8B-B14F-4D97-AF65-F5344CB8AC3E}">
        <p14:creationId xmlns:p14="http://schemas.microsoft.com/office/powerpoint/2010/main" val="2183328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D0D5ED-032C-402F-A273-08DACC71C9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73" r="18136"/>
          <a:stretch/>
        </p:blipFill>
        <p:spPr>
          <a:xfrm>
            <a:off x="905520" y="3197846"/>
            <a:ext cx="4385571" cy="356967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83BE9F-0F9B-4462-B267-2CAE447610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648" r="16253"/>
          <a:stretch/>
        </p:blipFill>
        <p:spPr>
          <a:xfrm>
            <a:off x="5998346" y="3197846"/>
            <a:ext cx="4237608" cy="3608341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64A1964-2BD2-4FB8-9360-AA5DD4A12C51}"/>
              </a:ext>
            </a:extLst>
          </p:cNvPr>
          <p:cNvSpPr/>
          <p:nvPr/>
        </p:nvSpPr>
        <p:spPr>
          <a:xfrm>
            <a:off x="1189608" y="256497"/>
            <a:ext cx="105022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 персональных сайтов, блогов, личных страниц педагогов :</a:t>
            </a:r>
          </a:p>
          <a:p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Систематизировать накопленные в процессе педагогической деятельности электронные образовательные ресурсы.</a:t>
            </a:r>
          </a:p>
          <a:p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Обобщить педагогический опыт с использованием системы Интернет.</a:t>
            </a:r>
          </a:p>
          <a:p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Открыть дополнительные возможности общения в режимах </a:t>
            </a:r>
            <a:r>
              <a:rPr lang="ru-RU" sz="2000" b="1" dirty="0" err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online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offline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коллегами, учащимися и их родителями.</a:t>
            </a:r>
          </a:p>
          <a:p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Рассказать о личности педагога, его достижениях и успехах его учеников.</a:t>
            </a:r>
          </a:p>
          <a:p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Использовать электронные образовательные ресурсы сайта в образовательном процессе ДОУ.</a:t>
            </a:r>
          </a:p>
        </p:txBody>
      </p:sp>
    </p:spTree>
    <p:extLst>
      <p:ext uri="{BB962C8B-B14F-4D97-AF65-F5344CB8AC3E}">
        <p14:creationId xmlns:p14="http://schemas.microsoft.com/office/powerpoint/2010/main" val="1580517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E799E04-58B2-40A2-BEB4-59AF77FC74F1}"/>
              </a:ext>
            </a:extLst>
          </p:cNvPr>
          <p:cNvSpPr/>
          <p:nvPr/>
        </p:nvSpPr>
        <p:spPr>
          <a:xfrm>
            <a:off x="967666" y="257453"/>
            <a:ext cx="10582183" cy="5009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 № 4. Электронная почта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помощью электронной почты родители получают информацию о жизни группы, мероприятиях в ДОУ. Кроме того, воспитатели рассылают им практические материалы 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(например, стихи для заучивания с ребенком к празднику, памятки, фото)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и личные сообщения.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Плюсы. Электронную почту группы легко создать и использовать. В ней можно хранить разную информацию и пересылать файлы в виде обычных и форматированных текстов, изображений, аудио и видео. Такой формат общения гарантирует быструю доставку сообщений, позволяет отправлять письма всем родителям группы, что экономит время педагога.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Минусы. Электронную почту нужно постоянно проверять, чистить от спама и неактуальных писем. Она не предполагает общение в режиме реального времени. Если вы написали поздно вечером, то родитель, скорее всего, ответит с задержкой. Кроме того, он может долгое время не проверять ящик, а потом нечаянно удалить ваше письмо вместе со спамом или сменить адрес электронной почты и не предупредить.</a:t>
            </a:r>
          </a:p>
        </p:txBody>
      </p:sp>
    </p:spTree>
    <p:extLst>
      <p:ext uri="{BB962C8B-B14F-4D97-AF65-F5344CB8AC3E}">
        <p14:creationId xmlns:p14="http://schemas.microsoft.com/office/powerpoint/2010/main" val="3357020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31DCF0E-844E-48F6-91AE-48A49DBA27B7}"/>
              </a:ext>
            </a:extLst>
          </p:cNvPr>
          <p:cNvSpPr/>
          <p:nvPr/>
        </p:nvSpPr>
        <p:spPr>
          <a:xfrm>
            <a:off x="1074198" y="239697"/>
            <a:ext cx="10511161" cy="5339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 № 5. Группа в социальной сети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Наличие группы в социальной сети позволяет популяризировать деятельность ДОУ, информировать большое количество посетителей об интересных событиях, обсуждать достижения педагогов и воспитанников. Чтобы создать такую группу, проведите опрос среди родителей и выясните, какой социальной сетью пользуется большинство из них.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Плюсы. В социальной сети родители могут общаться в любое время, когда им удобно, обсуждать детали предстоящего мероприятия и делиться впечатлениями о прошедших праздниках и досугах. К общению в группе могут присоединиться специалисты ДОУ. Здесь можно провести опрос среди родителей и оперативно собрать информацию, разместить ссылки на методическую литературу, фото- и видеоматериалы.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Минусы. Общение в социальной сети может свести к минимуму живое общение с родителями. Кроме того, если сразу не оговорить с родителями правила группы, она превратится в ленту бесполезных постов. К группе могут присоединиться посторонние пользователи, размещать рекламу, запрещенные материалы, некорректно высказываться. Поэтому не оставляйте доступ к группе открытым, проверяйте запросы на вступление в группу и материалы, которые предлагают разместить.</a:t>
            </a:r>
          </a:p>
        </p:txBody>
      </p:sp>
    </p:spTree>
    <p:extLst>
      <p:ext uri="{BB962C8B-B14F-4D97-AF65-F5344CB8AC3E}">
        <p14:creationId xmlns:p14="http://schemas.microsoft.com/office/powerpoint/2010/main" val="147838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D76873F-7899-4287-8C88-E1F35E8B2604}"/>
              </a:ext>
            </a:extLst>
          </p:cNvPr>
          <p:cNvSpPr/>
          <p:nvPr/>
        </p:nvSpPr>
        <p:spPr>
          <a:xfrm>
            <a:off x="1109708" y="71022"/>
            <a:ext cx="10608816" cy="5339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 № 6. Чат в мессенджерах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Мессенджеры – программы, с помощью которых пользователи обмениваются быстрыми сообщениями (Viber, WhatsApp,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Skype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Telegram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Их используют и педагоги, и родители. Однако радость от того, что теперь можно 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«поймать»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постоянно занятого родителя, быстро сменяется на раздражение, когда родители начинают писать педагогам круглосуточно. Чтобы этого не произошло, пользуйтесь мессенджерами правильно.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Плюсы. Мессенджеры позволяют быстро обмениваться информацией, передавать текстовые сообщения, звуковые сигналы, изображения, видео. С их помощью можно отправить фото с фрагментами занятия родителям. Это особенно актуально в период адаптации ребенка к детскому саду. Используйте мессенджеры для личной переписки и отдельно создайте чат группы. Это позволит общаться со всеми родителями группы и обеспечить приватность для решения личных обращений.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Минусы. В чат группы родители могут писать ночью и рано утром, сообщать, что их ребенок не придет в детский сад, скидывать картинки с пожеланиями хорошего дня, новости из интернета, советовать магазины с игрушками и детской одеждой. Чтобы этого не происходило, оговорите с ними правила общения в чате.</a:t>
            </a:r>
          </a:p>
        </p:txBody>
      </p:sp>
    </p:spTree>
    <p:extLst>
      <p:ext uri="{BB962C8B-B14F-4D97-AF65-F5344CB8AC3E}">
        <p14:creationId xmlns:p14="http://schemas.microsoft.com/office/powerpoint/2010/main" val="2077050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09F106A-53B6-4DD4-B663-74F14F19A949}"/>
              </a:ext>
            </a:extLst>
          </p:cNvPr>
          <p:cNvSpPr/>
          <p:nvPr/>
        </p:nvSpPr>
        <p:spPr>
          <a:xfrm>
            <a:off x="1056443" y="186432"/>
            <a:ext cx="10369118" cy="5202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Сделаем вывод и обозначим преимущества использования возможностей социальных сетей, мессенждеров и сайтов педагога во взаимодействии 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семьями дошкольников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минимизация времени доступа родителей к информации;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возможность воспитателя продемонстрировать любые документы, фотоматериалы;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обеспечение индивидуального подхода к родителям воспитанников;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оптимальное сочетание индивидуальной работы с родителями и групповой;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рост объема информации;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оперативное получение информации родителями;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обеспечение диалога воспитателя и родителей группы;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оптимизация взаимодействия педагога с семьей.</a:t>
            </a:r>
          </a:p>
        </p:txBody>
      </p:sp>
    </p:spTree>
    <p:extLst>
      <p:ext uri="{BB962C8B-B14F-4D97-AF65-F5344CB8AC3E}">
        <p14:creationId xmlns:p14="http://schemas.microsoft.com/office/powerpoint/2010/main" val="11360112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74</TotalTime>
  <Words>198</Words>
  <Application>Microsoft Office PowerPoint</Application>
  <PresentationFormat>Широкоэкранный</PresentationFormat>
  <Paragraphs>65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Symbol</vt:lpstr>
      <vt:lpstr>Times New Roman</vt:lpstr>
      <vt:lpstr>Trebuchet MS</vt:lpstr>
      <vt:lpstr>Tw Cen MT</vt:lpstr>
      <vt:lpstr>Контур</vt:lpstr>
      <vt:lpstr>Использование социальных сетей и сайта педагога как формы работы с родителями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социальных сетей и сайта педагога как формы работы с родителями</dc:title>
  <dc:creator>Анастасия Калинская</dc:creator>
  <cp:lastModifiedBy>Анастасия Калинская</cp:lastModifiedBy>
  <cp:revision>8</cp:revision>
  <dcterms:created xsi:type="dcterms:W3CDTF">2023-03-13T17:35:05Z</dcterms:created>
  <dcterms:modified xsi:type="dcterms:W3CDTF">2023-03-14T11:28:36Z</dcterms:modified>
</cp:coreProperties>
</file>