
<file path=[Content_Types].xml><?xml version="1.0" encoding="utf-8"?>
<Types xmlns="http://schemas.openxmlformats.org/package/2006/content-types">
  <Default Extension="jpeg" ContentType="image/jpe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/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/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/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/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/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/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/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/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/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microsoft.com/office/2007/relationships/media" Target="../media/media1.mp3"/><Relationship Id="rId4" Type="http://schemas.openxmlformats.org/officeDocument/2006/relationships/audio" Target="../media/media1.mp3"/><Relationship Id="rId3" Type="http://schemas.openxmlformats.org/officeDocument/2006/relationships/image" Target="../media/image1.png"/><Relationship Id="rId2" Type="http://schemas.microsoft.com/office/2007/relationships/media" Target="file:///C:\Users\asus\Downloads\mihail-solovev-pesenka-o-zdorove_(muzaza.ru).mp3" TargetMode="External"/><Relationship Id="rId1" Type="http://schemas.openxmlformats.org/officeDocument/2006/relationships/audio" Target="file:///C:\Users\asus\Downloads\mihail-solovev-pesenka-o-zdorove_(muzaza.ru).mp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13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14934" y="0"/>
            <a:ext cx="11377066" cy="4001047"/>
          </a:xfrm>
          <a:custGeom>
            <a:avLst/>
            <a:gdLst>
              <a:gd name="connsiteX0" fmla="*/ 914840 w 11377066"/>
              <a:gd name="connsiteY0" fmla="*/ 0 h 3343806"/>
              <a:gd name="connsiteX1" fmla="*/ 11365513 w 11377066"/>
              <a:gd name="connsiteY1" fmla="*/ 0 h 3343806"/>
              <a:gd name="connsiteX2" fmla="*/ 11365513 w 11377066"/>
              <a:gd name="connsiteY2" fmla="*/ 846735 h 3343806"/>
              <a:gd name="connsiteX3" fmla="*/ 11050704 w 11377066"/>
              <a:gd name="connsiteY3" fmla="*/ 1046017 h 3343806"/>
              <a:gd name="connsiteX4" fmla="*/ 11195112 w 11377066"/>
              <a:gd name="connsiteY4" fmla="*/ 1103780 h 3343806"/>
              <a:gd name="connsiteX5" fmla="*/ 10553944 w 11377066"/>
              <a:gd name="connsiteY5" fmla="*/ 1441695 h 3343806"/>
              <a:gd name="connsiteX6" fmla="*/ 11148902 w 11377066"/>
              <a:gd name="connsiteY6" fmla="*/ 1383932 h 3343806"/>
              <a:gd name="connsiteX7" fmla="*/ 11117132 w 11377066"/>
              <a:gd name="connsiteY7" fmla="*/ 1430142 h 3343806"/>
              <a:gd name="connsiteX8" fmla="*/ 11085363 w 11377066"/>
              <a:gd name="connsiteY8" fmla="*/ 1476352 h 3343806"/>
              <a:gd name="connsiteX9" fmla="*/ 11365513 w 11377066"/>
              <a:gd name="connsiteY9" fmla="*/ 1447471 h 3343806"/>
              <a:gd name="connsiteX10" fmla="*/ 11365513 w 11377066"/>
              <a:gd name="connsiteY10" fmla="*/ 1496569 h 3343806"/>
              <a:gd name="connsiteX11" fmla="*/ 11278869 w 11377066"/>
              <a:gd name="connsiteY11" fmla="*/ 1554332 h 3343806"/>
              <a:gd name="connsiteX12" fmla="*/ 11365513 w 11377066"/>
              <a:gd name="connsiteY12" fmla="*/ 1539891 h 3343806"/>
              <a:gd name="connsiteX13" fmla="*/ 11377066 w 11377066"/>
              <a:gd name="connsiteY13" fmla="*/ 1539891 h 3343806"/>
              <a:gd name="connsiteX14" fmla="*/ 11377066 w 11377066"/>
              <a:gd name="connsiteY14" fmla="*/ 1765167 h 3343806"/>
              <a:gd name="connsiteX15" fmla="*/ 4624577 w 11377066"/>
              <a:gd name="connsiteY15" fmla="*/ 3342096 h 3343806"/>
              <a:gd name="connsiteX16" fmla="*/ 4000738 w 11377066"/>
              <a:gd name="connsiteY16" fmla="*/ 3313214 h 3343806"/>
              <a:gd name="connsiteX17" fmla="*/ 3853443 w 11377066"/>
              <a:gd name="connsiteY17" fmla="*/ 3217905 h 3343806"/>
              <a:gd name="connsiteX18" fmla="*/ 4003625 w 11377066"/>
              <a:gd name="connsiteY18" fmla="*/ 3171695 h 3343806"/>
              <a:gd name="connsiteX19" fmla="*/ 4465729 w 11377066"/>
              <a:gd name="connsiteY19" fmla="*/ 3024399 h 3343806"/>
              <a:gd name="connsiteX20" fmla="*/ 4015179 w 11377066"/>
              <a:gd name="connsiteY20" fmla="*/ 3047505 h 3343806"/>
              <a:gd name="connsiteX21" fmla="*/ 4656346 w 11377066"/>
              <a:gd name="connsiteY21" fmla="*/ 2926202 h 3343806"/>
              <a:gd name="connsiteX22" fmla="*/ 4841188 w 11377066"/>
              <a:gd name="connsiteY22" fmla="*/ 2862663 h 3343806"/>
              <a:gd name="connsiteX23" fmla="*/ 4659236 w 11377066"/>
              <a:gd name="connsiteY23" fmla="*/ 2836670 h 3343806"/>
              <a:gd name="connsiteX24" fmla="*/ 3778351 w 11377066"/>
              <a:gd name="connsiteY24" fmla="*/ 2914650 h 3343806"/>
              <a:gd name="connsiteX25" fmla="*/ 3694595 w 11377066"/>
              <a:gd name="connsiteY25" fmla="*/ 2923314 h 3343806"/>
              <a:gd name="connsiteX26" fmla="*/ 3119852 w 11377066"/>
              <a:gd name="connsiteY26" fmla="*/ 2862663 h 3343806"/>
              <a:gd name="connsiteX27" fmla="*/ 3440437 w 11377066"/>
              <a:gd name="connsiteY27" fmla="*/ 2799124 h 3343806"/>
              <a:gd name="connsiteX28" fmla="*/ 3070753 w 11377066"/>
              <a:gd name="connsiteY28" fmla="*/ 2761578 h 3343806"/>
              <a:gd name="connsiteX29" fmla="*/ 2623091 w 11377066"/>
              <a:gd name="connsiteY29" fmla="*/ 2726920 h 3343806"/>
              <a:gd name="connsiteX30" fmla="*/ 2160987 w 11377066"/>
              <a:gd name="connsiteY30" fmla="*/ 2611394 h 3343806"/>
              <a:gd name="connsiteX31" fmla="*/ 1837515 w 11377066"/>
              <a:gd name="connsiteY31" fmla="*/ 2573848 h 3343806"/>
              <a:gd name="connsiteX32" fmla="*/ 1869284 w 11377066"/>
              <a:gd name="connsiteY32" fmla="*/ 2472763 h 3343806"/>
              <a:gd name="connsiteX33" fmla="*/ 1808633 w 11377066"/>
              <a:gd name="connsiteY33" fmla="*/ 2386119 h 3343806"/>
              <a:gd name="connsiteX34" fmla="*/ 2354493 w 11377066"/>
              <a:gd name="connsiteY34" fmla="*/ 2342797 h 3343806"/>
              <a:gd name="connsiteX35" fmla="*/ 2146546 w 11377066"/>
              <a:gd name="connsiteY35" fmla="*/ 2328356 h 3343806"/>
              <a:gd name="connsiteX36" fmla="*/ 2054126 w 11377066"/>
              <a:gd name="connsiteY36" fmla="*/ 2285034 h 3343806"/>
              <a:gd name="connsiteX37" fmla="*/ 2132106 w 11377066"/>
              <a:gd name="connsiteY37" fmla="*/ 2238823 h 3343806"/>
              <a:gd name="connsiteX38" fmla="*/ 2478684 w 11377066"/>
              <a:gd name="connsiteY38" fmla="*/ 2085751 h 3343806"/>
              <a:gd name="connsiteX39" fmla="*/ 1511154 w 11377066"/>
              <a:gd name="connsiteY39" fmla="*/ 2094416 h 3343806"/>
              <a:gd name="connsiteX40" fmla="*/ 1638232 w 11377066"/>
              <a:gd name="connsiteY40" fmla="*/ 2042429 h 3343806"/>
              <a:gd name="connsiteX41" fmla="*/ 2972556 w 11377066"/>
              <a:gd name="connsiteY41" fmla="*/ 1718957 h 3343806"/>
              <a:gd name="connsiteX42" fmla="*/ 3238266 w 11377066"/>
              <a:gd name="connsiteY42" fmla="*/ 1678523 h 3343806"/>
              <a:gd name="connsiteX43" fmla="*/ 2522005 w 11377066"/>
              <a:gd name="connsiteY43" fmla="*/ 1664082 h 3343806"/>
              <a:gd name="connsiteX44" fmla="*/ 1421621 w 11377066"/>
              <a:gd name="connsiteY44" fmla="*/ 1522563 h 3343806"/>
              <a:gd name="connsiteX45" fmla="*/ 1525595 w 11377066"/>
              <a:gd name="connsiteY45" fmla="*/ 1392596 h 3343806"/>
              <a:gd name="connsiteX46" fmla="*/ 982623 w 11377066"/>
              <a:gd name="connsiteY46" fmla="*/ 1415701 h 3343806"/>
              <a:gd name="connsiteX47" fmla="*/ 1231003 w 11377066"/>
              <a:gd name="connsiteY47" fmla="*/ 1314616 h 3343806"/>
              <a:gd name="connsiteX48" fmla="*/ 1025945 w 11377066"/>
              <a:gd name="connsiteY48" fmla="*/ 1297287 h 3343806"/>
              <a:gd name="connsiteX49" fmla="*/ 841104 w 11377066"/>
              <a:gd name="connsiteY49" fmla="*/ 1225083 h 3343806"/>
              <a:gd name="connsiteX50" fmla="*/ 1612239 w 11377066"/>
              <a:gd name="connsiteY50" fmla="*/ 1112445 h 3343806"/>
              <a:gd name="connsiteX51" fmla="*/ 1814409 w 11377066"/>
              <a:gd name="connsiteY51" fmla="*/ 1008471 h 3343806"/>
              <a:gd name="connsiteX52" fmla="*/ 1932824 w 11377066"/>
              <a:gd name="connsiteY52" fmla="*/ 979590 h 3343806"/>
              <a:gd name="connsiteX53" fmla="*/ 2083007 w 11377066"/>
              <a:gd name="connsiteY53" fmla="*/ 936268 h 3343806"/>
              <a:gd name="connsiteX54" fmla="*/ 1947265 w 11377066"/>
              <a:gd name="connsiteY54" fmla="*/ 924715 h 3343806"/>
              <a:gd name="connsiteX55" fmla="*/ 1271438 w 11377066"/>
              <a:gd name="connsiteY55" fmla="*/ 895834 h 3343806"/>
              <a:gd name="connsiteX56" fmla="*/ 659150 w 11377066"/>
              <a:gd name="connsiteY56" fmla="*/ 907386 h 3343806"/>
              <a:gd name="connsiteX57" fmla="*/ 780453 w 11377066"/>
              <a:gd name="connsiteY57" fmla="*/ 846735 h 3343806"/>
              <a:gd name="connsiteX58" fmla="*/ 841104 w 11377066"/>
              <a:gd name="connsiteY58" fmla="*/ 788972 h 3343806"/>
              <a:gd name="connsiteX59" fmla="*/ 448316 w 11377066"/>
              <a:gd name="connsiteY59" fmla="*/ 659006 h 3343806"/>
              <a:gd name="connsiteX60" fmla="*/ 910419 w 11377066"/>
              <a:gd name="connsiteY60" fmla="*/ 569473 h 3343806"/>
              <a:gd name="connsiteX61" fmla="*/ 604275 w 11377066"/>
              <a:gd name="connsiteY61" fmla="*/ 514598 h 3343806"/>
              <a:gd name="connsiteX62" fmla="*/ 15093 w 11377066"/>
              <a:gd name="connsiteY62" fmla="*/ 352862 h 3343806"/>
              <a:gd name="connsiteX63" fmla="*/ 430987 w 11377066"/>
              <a:gd name="connsiteY63" fmla="*/ 136251 h 3343806"/>
              <a:gd name="connsiteX64" fmla="*/ 874092 w 11377066"/>
              <a:gd name="connsiteY64" fmla="*/ 17656 h 3343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1377066" h="3343806">
                <a:moveTo>
                  <a:pt x="914840" y="0"/>
                </a:moveTo>
                <a:lnTo>
                  <a:pt x="11365513" y="0"/>
                </a:lnTo>
                <a:lnTo>
                  <a:pt x="11365513" y="846735"/>
                </a:lnTo>
                <a:cubicBezTo>
                  <a:pt x="11273092" y="924715"/>
                  <a:pt x="11163343" y="985366"/>
                  <a:pt x="11050704" y="1046017"/>
                </a:cubicBezTo>
                <a:cubicBezTo>
                  <a:pt x="11088251" y="1089339"/>
                  <a:pt x="11169119" y="1037353"/>
                  <a:pt x="11195112" y="1103780"/>
                </a:cubicBezTo>
                <a:cubicBezTo>
                  <a:pt x="10987166" y="1216419"/>
                  <a:pt x="10796548" y="1357938"/>
                  <a:pt x="10553944" y="1441695"/>
                </a:cubicBezTo>
                <a:cubicBezTo>
                  <a:pt x="10753226" y="1381043"/>
                  <a:pt x="10952508" y="1409925"/>
                  <a:pt x="11148902" y="1383932"/>
                </a:cubicBezTo>
                <a:cubicBezTo>
                  <a:pt x="11174895" y="1418589"/>
                  <a:pt x="11131573" y="1418589"/>
                  <a:pt x="11117132" y="1430142"/>
                </a:cubicBezTo>
                <a:cubicBezTo>
                  <a:pt x="11102692" y="1441695"/>
                  <a:pt x="11082474" y="1450359"/>
                  <a:pt x="11085363" y="1476352"/>
                </a:cubicBezTo>
                <a:cubicBezTo>
                  <a:pt x="11174895" y="1487905"/>
                  <a:pt x="11273092" y="1447471"/>
                  <a:pt x="11365513" y="1447471"/>
                </a:cubicBezTo>
                <a:lnTo>
                  <a:pt x="11365513" y="1496569"/>
                </a:lnTo>
                <a:cubicBezTo>
                  <a:pt x="11333743" y="1513898"/>
                  <a:pt x="11293310" y="1519674"/>
                  <a:pt x="11278869" y="1554332"/>
                </a:cubicBezTo>
                <a:cubicBezTo>
                  <a:pt x="11307750" y="1548556"/>
                  <a:pt x="11336632" y="1545668"/>
                  <a:pt x="11365513" y="1539891"/>
                </a:cubicBezTo>
                <a:lnTo>
                  <a:pt x="11377066" y="1539891"/>
                </a:lnTo>
                <a:lnTo>
                  <a:pt x="11377066" y="1765167"/>
                </a:lnTo>
                <a:cubicBezTo>
                  <a:pt x="9482441" y="3362313"/>
                  <a:pt x="4945162" y="3324767"/>
                  <a:pt x="4624577" y="3342096"/>
                </a:cubicBezTo>
                <a:cubicBezTo>
                  <a:pt x="4523492" y="3347872"/>
                  <a:pt x="4098935" y="3339207"/>
                  <a:pt x="4000738" y="3313214"/>
                </a:cubicBezTo>
                <a:cubicBezTo>
                  <a:pt x="3867883" y="3281444"/>
                  <a:pt x="3853443" y="3217905"/>
                  <a:pt x="3853443" y="3217905"/>
                </a:cubicBezTo>
                <a:cubicBezTo>
                  <a:pt x="3853443" y="3217905"/>
                  <a:pt x="3919869" y="3191912"/>
                  <a:pt x="4003625" y="3171695"/>
                </a:cubicBezTo>
                <a:cubicBezTo>
                  <a:pt x="4165361" y="3131261"/>
                  <a:pt x="4298217" y="3056169"/>
                  <a:pt x="4465729" y="3024399"/>
                </a:cubicBezTo>
                <a:cubicBezTo>
                  <a:pt x="4315546" y="3033064"/>
                  <a:pt x="4165361" y="3038840"/>
                  <a:pt x="4015179" y="3047505"/>
                </a:cubicBezTo>
                <a:cubicBezTo>
                  <a:pt x="4223124" y="2969524"/>
                  <a:pt x="4442625" y="2957972"/>
                  <a:pt x="4656346" y="2926202"/>
                </a:cubicBezTo>
                <a:cubicBezTo>
                  <a:pt x="4725662" y="2917538"/>
                  <a:pt x="4841188" y="2943531"/>
                  <a:pt x="4841188" y="2862663"/>
                </a:cubicBezTo>
                <a:cubicBezTo>
                  <a:pt x="4838300" y="2810676"/>
                  <a:pt x="4725662" y="2833782"/>
                  <a:pt x="4659236" y="2836670"/>
                </a:cubicBezTo>
                <a:cubicBezTo>
                  <a:pt x="4364644" y="2845334"/>
                  <a:pt x="4072941" y="2882880"/>
                  <a:pt x="3778351" y="2914650"/>
                </a:cubicBezTo>
                <a:cubicBezTo>
                  <a:pt x="3749468" y="2917538"/>
                  <a:pt x="3714811" y="2931979"/>
                  <a:pt x="3694595" y="2923314"/>
                </a:cubicBezTo>
                <a:cubicBezTo>
                  <a:pt x="3527082" y="2865551"/>
                  <a:pt x="3336463" y="2879992"/>
                  <a:pt x="3119852" y="2862663"/>
                </a:cubicBezTo>
                <a:cubicBezTo>
                  <a:pt x="3238266" y="2796236"/>
                  <a:pt x="3339351" y="2842446"/>
                  <a:pt x="3440437" y="2799124"/>
                </a:cubicBezTo>
                <a:cubicBezTo>
                  <a:pt x="3316246" y="2752913"/>
                  <a:pt x="3189168" y="2773131"/>
                  <a:pt x="3070753" y="2761578"/>
                </a:cubicBezTo>
                <a:cubicBezTo>
                  <a:pt x="2984109" y="2752913"/>
                  <a:pt x="2672189" y="2741361"/>
                  <a:pt x="2623091" y="2726920"/>
                </a:cubicBezTo>
                <a:cubicBezTo>
                  <a:pt x="2472907" y="2683598"/>
                  <a:pt x="2293842" y="2689374"/>
                  <a:pt x="2160987" y="2611394"/>
                </a:cubicBezTo>
                <a:cubicBezTo>
                  <a:pt x="2065678" y="2556519"/>
                  <a:pt x="1938600" y="2602730"/>
                  <a:pt x="1837515" y="2573848"/>
                </a:cubicBezTo>
                <a:cubicBezTo>
                  <a:pt x="1794192" y="2533414"/>
                  <a:pt x="1854843" y="2504533"/>
                  <a:pt x="1869284" y="2472763"/>
                </a:cubicBezTo>
                <a:cubicBezTo>
                  <a:pt x="1889502" y="2432329"/>
                  <a:pt x="1834626" y="2423665"/>
                  <a:pt x="1808633" y="2386119"/>
                </a:cubicBezTo>
                <a:cubicBezTo>
                  <a:pt x="1987698" y="2389007"/>
                  <a:pt x="2158099" y="2377454"/>
                  <a:pt x="2354493" y="2342797"/>
                </a:cubicBezTo>
                <a:cubicBezTo>
                  <a:pt x="2273625" y="2290810"/>
                  <a:pt x="2204309" y="2339908"/>
                  <a:pt x="2146546" y="2328356"/>
                </a:cubicBezTo>
                <a:cubicBezTo>
                  <a:pt x="2106113" y="2319691"/>
                  <a:pt x="2054126" y="2328356"/>
                  <a:pt x="2054126" y="2285034"/>
                </a:cubicBezTo>
                <a:cubicBezTo>
                  <a:pt x="2054126" y="2250376"/>
                  <a:pt x="2100336" y="2244599"/>
                  <a:pt x="2132106" y="2238823"/>
                </a:cubicBezTo>
                <a:cubicBezTo>
                  <a:pt x="2256296" y="2218606"/>
                  <a:pt x="2377599" y="2192613"/>
                  <a:pt x="2478684" y="2085751"/>
                </a:cubicBezTo>
                <a:cubicBezTo>
                  <a:pt x="2152323" y="2051094"/>
                  <a:pt x="1817297" y="2186837"/>
                  <a:pt x="1511154" y="2094416"/>
                </a:cubicBezTo>
                <a:cubicBezTo>
                  <a:pt x="1537147" y="2033765"/>
                  <a:pt x="1597798" y="2045317"/>
                  <a:pt x="1638232" y="2042429"/>
                </a:cubicBezTo>
                <a:cubicBezTo>
                  <a:pt x="1909718" y="2016436"/>
                  <a:pt x="2825261" y="1701628"/>
                  <a:pt x="2972556" y="1718957"/>
                </a:cubicBezTo>
                <a:cubicBezTo>
                  <a:pt x="3062089" y="1727621"/>
                  <a:pt x="3154510" y="1721845"/>
                  <a:pt x="3238266" y="1678523"/>
                </a:cubicBezTo>
                <a:cubicBezTo>
                  <a:pt x="3339351" y="1626536"/>
                  <a:pt x="2695295" y="1736286"/>
                  <a:pt x="2522005" y="1664082"/>
                </a:cubicBezTo>
                <a:cubicBezTo>
                  <a:pt x="2438249" y="1629424"/>
                  <a:pt x="1730654" y="1528339"/>
                  <a:pt x="1421621" y="1522563"/>
                </a:cubicBezTo>
                <a:cubicBezTo>
                  <a:pt x="1450503" y="1467688"/>
                  <a:pt x="1557364" y="1470576"/>
                  <a:pt x="1525595" y="1392596"/>
                </a:cubicBezTo>
                <a:cubicBezTo>
                  <a:pt x="1358082" y="1386820"/>
                  <a:pt x="1179017" y="1435918"/>
                  <a:pt x="982623" y="1415701"/>
                </a:cubicBezTo>
                <a:cubicBezTo>
                  <a:pt x="1051938" y="1346386"/>
                  <a:pt x="1153023" y="1352162"/>
                  <a:pt x="1231003" y="1314616"/>
                </a:cubicBezTo>
                <a:cubicBezTo>
                  <a:pt x="1170352" y="1262629"/>
                  <a:pt x="1095261" y="1294399"/>
                  <a:pt x="1025945" y="1297287"/>
                </a:cubicBezTo>
                <a:cubicBezTo>
                  <a:pt x="965294" y="1300175"/>
                  <a:pt x="812222" y="1227972"/>
                  <a:pt x="841104" y="1225083"/>
                </a:cubicBezTo>
                <a:cubicBezTo>
                  <a:pt x="1101037" y="1207755"/>
                  <a:pt x="1352306" y="1129775"/>
                  <a:pt x="1612239" y="1112445"/>
                </a:cubicBezTo>
                <a:cubicBezTo>
                  <a:pt x="1698883" y="1106668"/>
                  <a:pt x="1797081" y="1112445"/>
                  <a:pt x="1814409" y="1008471"/>
                </a:cubicBezTo>
                <a:cubicBezTo>
                  <a:pt x="1817297" y="979590"/>
                  <a:pt x="1808633" y="973814"/>
                  <a:pt x="1932824" y="979590"/>
                </a:cubicBezTo>
                <a:cubicBezTo>
                  <a:pt x="1981922" y="982478"/>
                  <a:pt x="2045461" y="982478"/>
                  <a:pt x="2083007" y="936268"/>
                </a:cubicBezTo>
                <a:cubicBezTo>
                  <a:pt x="2045461" y="898722"/>
                  <a:pt x="1990587" y="927603"/>
                  <a:pt x="1947265" y="924715"/>
                </a:cubicBezTo>
                <a:cubicBezTo>
                  <a:pt x="1828850" y="921827"/>
                  <a:pt x="1386963" y="904498"/>
                  <a:pt x="1271438" y="895834"/>
                </a:cubicBezTo>
                <a:cubicBezTo>
                  <a:pt x="1031721" y="875617"/>
                  <a:pt x="901755" y="933380"/>
                  <a:pt x="659150" y="907386"/>
                </a:cubicBezTo>
                <a:cubicBezTo>
                  <a:pt x="734242" y="890057"/>
                  <a:pt x="705361" y="866952"/>
                  <a:pt x="780453" y="846735"/>
                </a:cubicBezTo>
                <a:cubicBezTo>
                  <a:pt x="815110" y="838071"/>
                  <a:pt x="849768" y="820742"/>
                  <a:pt x="841104" y="788972"/>
                </a:cubicBezTo>
                <a:cubicBezTo>
                  <a:pt x="835327" y="757202"/>
                  <a:pt x="396329" y="690775"/>
                  <a:pt x="448316" y="659006"/>
                </a:cubicBezTo>
                <a:cubicBezTo>
                  <a:pt x="592723" y="575249"/>
                  <a:pt x="1020169" y="607019"/>
                  <a:pt x="910419" y="569473"/>
                </a:cubicBezTo>
                <a:cubicBezTo>
                  <a:pt x="742907" y="511710"/>
                  <a:pt x="716913" y="500157"/>
                  <a:pt x="604275" y="514598"/>
                </a:cubicBezTo>
                <a:cubicBezTo>
                  <a:pt x="506079" y="529039"/>
                  <a:pt x="113290" y="349974"/>
                  <a:pt x="15093" y="352862"/>
                </a:cubicBezTo>
                <a:cubicBezTo>
                  <a:pt x="-71551" y="352862"/>
                  <a:pt x="234593" y="211343"/>
                  <a:pt x="430987" y="136251"/>
                </a:cubicBezTo>
                <a:cubicBezTo>
                  <a:pt x="571784" y="82098"/>
                  <a:pt x="732076" y="70184"/>
                  <a:pt x="874092" y="17656"/>
                </a:cubicBezTo>
                <a:close/>
              </a:path>
            </a:pathLst>
          </a:custGeom>
          <a:solidFill>
            <a:schemeClr val="accent1">
              <a:alpha val="15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40013" y="2388031"/>
            <a:ext cx="10017393" cy="95366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Быть</a:t>
            </a:r>
            <a:r>
              <a:rPr lang="en-US" dirty="0"/>
              <a:t> </a:t>
            </a:r>
            <a:r>
              <a:rPr lang="en-US" dirty="0" err="1"/>
              <a:t>здоровым</a:t>
            </a:r>
            <a:r>
              <a:rPr lang="en-US" dirty="0"/>
              <a:t> - </a:t>
            </a:r>
            <a:r>
              <a:rPr lang="en-US" dirty="0" err="1"/>
              <a:t>это</a:t>
            </a:r>
            <a:r>
              <a:rPr lang="en-US" dirty="0"/>
              <a:t> </a:t>
            </a:r>
            <a:r>
              <a:rPr lang="en-US" dirty="0" err="1"/>
              <a:t>здорово</a:t>
            </a:r>
            <a:r>
              <a:rPr lang="en-US" dirty="0"/>
              <a:t>!</a:t>
            </a:r>
            <a:endParaRPr lang="en-US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53507" y="4789049"/>
            <a:ext cx="6163578" cy="183009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1800" dirty="0" err="1">
                <a:latin typeface="Comic Sans MS" panose="030F0702030302020204"/>
              </a:rPr>
              <a:t>Выполнила</a:t>
            </a:r>
            <a:r>
              <a:rPr lang="en-US" sz="1800" dirty="0">
                <a:latin typeface="Comic Sans MS" panose="030F0702030302020204"/>
              </a:rPr>
              <a:t>:</a:t>
            </a:r>
            <a:endParaRPr lang="en-US" sz="1800" dirty="0">
              <a:latin typeface="Comic Sans MS" panose="030F0702030302020204"/>
            </a:endParaRPr>
          </a:p>
          <a:p>
            <a:r>
              <a:rPr lang="en-US" sz="1800" dirty="0">
                <a:latin typeface="Comic Sans MS" panose="030F0702030302020204"/>
              </a:rPr>
              <a:t>Ф.И.О. </a:t>
            </a:r>
            <a:r>
              <a:rPr lang="en-US" sz="1800" dirty="0" err="1">
                <a:latin typeface="Comic Sans MS" panose="030F0702030302020204"/>
              </a:rPr>
              <a:t>Карева</a:t>
            </a:r>
            <a:r>
              <a:rPr lang="en-US" sz="1800" dirty="0">
                <a:latin typeface="Comic Sans MS" panose="030F0702030302020204"/>
              </a:rPr>
              <a:t> </a:t>
            </a:r>
            <a:r>
              <a:rPr lang="en-US" sz="1800" dirty="0" err="1">
                <a:latin typeface="Comic Sans MS" panose="030F0702030302020204"/>
              </a:rPr>
              <a:t>Татьяна</a:t>
            </a:r>
            <a:r>
              <a:rPr lang="en-US" sz="1800" dirty="0">
                <a:latin typeface="Comic Sans MS" panose="030F0702030302020204"/>
              </a:rPr>
              <a:t> </a:t>
            </a:r>
            <a:r>
              <a:rPr lang="en-US" sz="1800" dirty="0" err="1">
                <a:latin typeface="Comic Sans MS" panose="030F0702030302020204"/>
              </a:rPr>
              <a:t>Борисовна</a:t>
            </a:r>
            <a:r>
              <a:rPr lang="en-US" sz="1800" dirty="0">
                <a:latin typeface="Comic Sans MS" panose="030F0702030302020204"/>
              </a:rPr>
              <a:t>                         </a:t>
            </a:r>
            <a:endParaRPr lang="en-US" sz="1800" dirty="0">
              <a:latin typeface="Comic Sans MS" panose="030F0702030302020204"/>
            </a:endParaRPr>
          </a:p>
          <a:p>
            <a:r>
              <a:rPr lang="en-US" sz="1800" dirty="0" err="1">
                <a:latin typeface="Comic Sans MS" panose="030F0702030302020204"/>
              </a:rPr>
              <a:t>Должность</a:t>
            </a:r>
            <a:r>
              <a:rPr lang="en-US" sz="1800" dirty="0">
                <a:latin typeface="Comic Sans MS" panose="030F0702030302020204"/>
              </a:rPr>
              <a:t> – </a:t>
            </a:r>
            <a:r>
              <a:rPr lang="en-US" sz="1800" dirty="0" err="1">
                <a:latin typeface="Comic Sans MS" panose="030F0702030302020204"/>
              </a:rPr>
              <a:t>учитель</a:t>
            </a:r>
            <a:r>
              <a:rPr lang="en-US" sz="1800" dirty="0">
                <a:latin typeface="Comic Sans MS" panose="030F0702030302020204"/>
              </a:rPr>
              <a:t> </a:t>
            </a:r>
            <a:r>
              <a:rPr lang="en-US" sz="1800" dirty="0" err="1">
                <a:latin typeface="Comic Sans MS" panose="030F0702030302020204"/>
              </a:rPr>
              <a:t>немецкого</a:t>
            </a:r>
            <a:r>
              <a:rPr lang="en-US" sz="1800" dirty="0">
                <a:latin typeface="Comic Sans MS" panose="030F0702030302020204"/>
              </a:rPr>
              <a:t> </a:t>
            </a:r>
            <a:endParaRPr lang="en-US" sz="1800" dirty="0">
              <a:latin typeface="Comic Sans MS" panose="030F0702030302020204"/>
            </a:endParaRPr>
          </a:p>
          <a:p>
            <a:r>
              <a:rPr lang="en-US" sz="1800" dirty="0">
                <a:latin typeface="Comic Sans MS" panose="030F0702030302020204"/>
              </a:rPr>
              <a:t> </a:t>
            </a:r>
            <a:r>
              <a:rPr lang="en-US" sz="1800" dirty="0" err="1">
                <a:latin typeface="Comic Sans MS" panose="030F0702030302020204"/>
              </a:rPr>
              <a:t>Место</a:t>
            </a:r>
            <a:r>
              <a:rPr lang="en-US" sz="1800" dirty="0">
                <a:latin typeface="Comic Sans MS" panose="030F0702030302020204"/>
              </a:rPr>
              <a:t> </a:t>
            </a:r>
            <a:r>
              <a:rPr lang="en-US" sz="1800" dirty="0" err="1">
                <a:latin typeface="Comic Sans MS" panose="030F0702030302020204"/>
              </a:rPr>
              <a:t>работы</a:t>
            </a:r>
            <a:r>
              <a:rPr lang="en-US" sz="1800" dirty="0">
                <a:latin typeface="Comic Sans MS" panose="030F0702030302020204"/>
              </a:rPr>
              <a:t> – МБОУ </a:t>
            </a:r>
            <a:r>
              <a:rPr lang="en-US" sz="1800" dirty="0" err="1">
                <a:latin typeface="Comic Sans MS" panose="030F0702030302020204"/>
              </a:rPr>
              <a:t>Обуховская</a:t>
            </a:r>
            <a:r>
              <a:rPr lang="en-US" sz="1800" dirty="0">
                <a:latin typeface="Comic Sans MS" panose="030F0702030302020204"/>
              </a:rPr>
              <a:t> СОШ</a:t>
            </a:r>
            <a:r>
              <a:rPr lang="en-US" sz="2000" dirty="0"/>
              <a:t> </a:t>
            </a:r>
            <a:endParaRPr lang="en-US"/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/>
          </a:p>
        </p:txBody>
      </p:sp>
      <p:sp>
        <p:nvSpPr>
          <p:cNvPr id="17" name="Freeform: Shape 1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V="1">
            <a:off x="5693668" y="5127460"/>
            <a:ext cx="6498333" cy="1730540"/>
          </a:xfrm>
          <a:custGeom>
            <a:avLst/>
            <a:gdLst>
              <a:gd name="connsiteX0" fmla="*/ 2987112 w 6498333"/>
              <a:gd name="connsiteY0" fmla="*/ 1730384 h 1730540"/>
              <a:gd name="connsiteX1" fmla="*/ 3113423 w 6498333"/>
              <a:gd name="connsiteY1" fmla="*/ 1728494 h 1730540"/>
              <a:gd name="connsiteX2" fmla="*/ 6436159 w 6498333"/>
              <a:gd name="connsiteY2" fmla="*/ 1396018 h 1730540"/>
              <a:gd name="connsiteX3" fmla="*/ 6498333 w 6498333"/>
              <a:gd name="connsiteY3" fmla="*/ 1381988 h 1730540"/>
              <a:gd name="connsiteX4" fmla="*/ 6498333 w 6498333"/>
              <a:gd name="connsiteY4" fmla="*/ 0 h 1730540"/>
              <a:gd name="connsiteX5" fmla="*/ 723703 w 6498333"/>
              <a:gd name="connsiteY5" fmla="*/ 0 h 1730540"/>
              <a:gd name="connsiteX6" fmla="*/ 629735 w 6498333"/>
              <a:gd name="connsiteY6" fmla="*/ 31770 h 1730540"/>
              <a:gd name="connsiteX7" fmla="*/ 127078 w 6498333"/>
              <a:gd name="connsiteY7" fmla="*/ 173371 h 1730540"/>
              <a:gd name="connsiteX8" fmla="*/ 0 w 6498333"/>
              <a:gd name="connsiteY8" fmla="*/ 235577 h 1730540"/>
              <a:gd name="connsiteX9" fmla="*/ 967530 w 6498333"/>
              <a:gd name="connsiteY9" fmla="*/ 225208 h 1730540"/>
              <a:gd name="connsiteX10" fmla="*/ 620954 w 6498333"/>
              <a:gd name="connsiteY10" fmla="*/ 408367 h 1730540"/>
              <a:gd name="connsiteX11" fmla="*/ 542972 w 6498333"/>
              <a:gd name="connsiteY11" fmla="*/ 463661 h 1730540"/>
              <a:gd name="connsiteX12" fmla="*/ 635392 w 6498333"/>
              <a:gd name="connsiteY12" fmla="*/ 515499 h 1730540"/>
              <a:gd name="connsiteX13" fmla="*/ 843339 w 6498333"/>
              <a:gd name="connsiteY13" fmla="*/ 532778 h 1730540"/>
              <a:gd name="connsiteX14" fmla="*/ 297479 w 6498333"/>
              <a:gd name="connsiteY14" fmla="*/ 584615 h 1730540"/>
              <a:gd name="connsiteX15" fmla="*/ 358130 w 6498333"/>
              <a:gd name="connsiteY15" fmla="*/ 688289 h 1730540"/>
              <a:gd name="connsiteX16" fmla="*/ 326361 w 6498333"/>
              <a:gd name="connsiteY16" fmla="*/ 809243 h 1730540"/>
              <a:gd name="connsiteX17" fmla="*/ 649833 w 6498333"/>
              <a:gd name="connsiteY17" fmla="*/ 854169 h 1730540"/>
              <a:gd name="connsiteX18" fmla="*/ 1111937 w 6498333"/>
              <a:gd name="connsiteY18" fmla="*/ 992402 h 1730540"/>
              <a:gd name="connsiteX19" fmla="*/ 1559599 w 6498333"/>
              <a:gd name="connsiteY19" fmla="*/ 1033872 h 1730540"/>
              <a:gd name="connsiteX20" fmla="*/ 1929284 w 6498333"/>
              <a:gd name="connsiteY20" fmla="*/ 1078798 h 1730540"/>
              <a:gd name="connsiteX21" fmla="*/ 1608698 w 6498333"/>
              <a:gd name="connsiteY21" fmla="*/ 1154826 h 1730540"/>
              <a:gd name="connsiteX22" fmla="*/ 2183442 w 6498333"/>
              <a:gd name="connsiteY22" fmla="*/ 1227398 h 1730540"/>
              <a:gd name="connsiteX23" fmla="*/ 2267197 w 6498333"/>
              <a:gd name="connsiteY23" fmla="*/ 1217031 h 1730540"/>
              <a:gd name="connsiteX24" fmla="*/ 3148082 w 6498333"/>
              <a:gd name="connsiteY24" fmla="*/ 1123724 h 1730540"/>
              <a:gd name="connsiteX25" fmla="*/ 3330034 w 6498333"/>
              <a:gd name="connsiteY25" fmla="*/ 1154826 h 1730540"/>
              <a:gd name="connsiteX26" fmla="*/ 3145192 w 6498333"/>
              <a:gd name="connsiteY26" fmla="*/ 1230854 h 1730540"/>
              <a:gd name="connsiteX27" fmla="*/ 2504025 w 6498333"/>
              <a:gd name="connsiteY27" fmla="*/ 1376000 h 1730540"/>
              <a:gd name="connsiteX28" fmla="*/ 2954575 w 6498333"/>
              <a:gd name="connsiteY28" fmla="*/ 1348352 h 1730540"/>
              <a:gd name="connsiteX29" fmla="*/ 2492471 w 6498333"/>
              <a:gd name="connsiteY29" fmla="*/ 1524600 h 1730540"/>
              <a:gd name="connsiteX30" fmla="*/ 2342289 w 6498333"/>
              <a:gd name="connsiteY30" fmla="*/ 1579893 h 1730540"/>
              <a:gd name="connsiteX31" fmla="*/ 2489584 w 6498333"/>
              <a:gd name="connsiteY31" fmla="*/ 1693935 h 1730540"/>
              <a:gd name="connsiteX32" fmla="*/ 2987112 w 6498333"/>
              <a:gd name="connsiteY32" fmla="*/ 1730384 h 173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498333" h="1730540">
                <a:moveTo>
                  <a:pt x="2987112" y="1730384"/>
                </a:moveTo>
                <a:cubicBezTo>
                  <a:pt x="3042664" y="1730870"/>
                  <a:pt x="3088152" y="1730222"/>
                  <a:pt x="3113423" y="1728494"/>
                </a:cubicBezTo>
                <a:cubicBezTo>
                  <a:pt x="3293752" y="1716831"/>
                  <a:pt x="4808270" y="1725943"/>
                  <a:pt x="6436159" y="1396018"/>
                </a:cubicBezTo>
                <a:lnTo>
                  <a:pt x="6498333" y="1381988"/>
                </a:lnTo>
                <a:lnTo>
                  <a:pt x="6498333" y="0"/>
                </a:lnTo>
                <a:lnTo>
                  <a:pt x="723703" y="0"/>
                </a:lnTo>
                <a:lnTo>
                  <a:pt x="629735" y="31770"/>
                </a:lnTo>
                <a:cubicBezTo>
                  <a:pt x="421263" y="101447"/>
                  <a:pt x="228886" y="161708"/>
                  <a:pt x="127078" y="173371"/>
                </a:cubicBezTo>
                <a:cubicBezTo>
                  <a:pt x="86644" y="176827"/>
                  <a:pt x="25993" y="163004"/>
                  <a:pt x="0" y="235577"/>
                </a:cubicBezTo>
                <a:cubicBezTo>
                  <a:pt x="306144" y="346163"/>
                  <a:pt x="641170" y="183739"/>
                  <a:pt x="967530" y="225208"/>
                </a:cubicBezTo>
                <a:cubicBezTo>
                  <a:pt x="866445" y="353075"/>
                  <a:pt x="745142" y="384177"/>
                  <a:pt x="620954" y="408367"/>
                </a:cubicBezTo>
                <a:cubicBezTo>
                  <a:pt x="589182" y="415279"/>
                  <a:pt x="542972" y="422191"/>
                  <a:pt x="542972" y="463661"/>
                </a:cubicBezTo>
                <a:cubicBezTo>
                  <a:pt x="542972" y="515499"/>
                  <a:pt x="594959" y="505130"/>
                  <a:pt x="635392" y="515499"/>
                </a:cubicBezTo>
                <a:cubicBezTo>
                  <a:pt x="693155" y="529321"/>
                  <a:pt x="762471" y="470573"/>
                  <a:pt x="843339" y="532778"/>
                </a:cubicBezTo>
                <a:cubicBezTo>
                  <a:pt x="646945" y="574247"/>
                  <a:pt x="476544" y="588071"/>
                  <a:pt x="297479" y="584615"/>
                </a:cubicBezTo>
                <a:cubicBezTo>
                  <a:pt x="323472" y="629541"/>
                  <a:pt x="378348" y="639908"/>
                  <a:pt x="358130" y="688289"/>
                </a:cubicBezTo>
                <a:cubicBezTo>
                  <a:pt x="343689" y="726304"/>
                  <a:pt x="283038" y="760862"/>
                  <a:pt x="326361" y="809243"/>
                </a:cubicBezTo>
                <a:cubicBezTo>
                  <a:pt x="427447" y="843802"/>
                  <a:pt x="554524" y="788508"/>
                  <a:pt x="649833" y="854169"/>
                </a:cubicBezTo>
                <a:cubicBezTo>
                  <a:pt x="782688" y="947476"/>
                  <a:pt x="961753" y="940565"/>
                  <a:pt x="1111937" y="992402"/>
                </a:cubicBezTo>
                <a:cubicBezTo>
                  <a:pt x="1161035" y="1009682"/>
                  <a:pt x="1472955" y="1023504"/>
                  <a:pt x="1559599" y="1033872"/>
                </a:cubicBezTo>
                <a:cubicBezTo>
                  <a:pt x="1678015" y="1047696"/>
                  <a:pt x="1805093" y="1023504"/>
                  <a:pt x="1929284" y="1078798"/>
                </a:cubicBezTo>
                <a:cubicBezTo>
                  <a:pt x="1828198" y="1130635"/>
                  <a:pt x="1727113" y="1075343"/>
                  <a:pt x="1608698" y="1154826"/>
                </a:cubicBezTo>
                <a:cubicBezTo>
                  <a:pt x="1825309" y="1175561"/>
                  <a:pt x="2015928" y="1158282"/>
                  <a:pt x="2183442" y="1227398"/>
                </a:cubicBezTo>
                <a:cubicBezTo>
                  <a:pt x="2203658" y="1237767"/>
                  <a:pt x="2238314" y="1220487"/>
                  <a:pt x="2267197" y="1217031"/>
                </a:cubicBezTo>
                <a:cubicBezTo>
                  <a:pt x="2561787" y="1179017"/>
                  <a:pt x="2853490" y="1134091"/>
                  <a:pt x="3148082" y="1123724"/>
                </a:cubicBezTo>
                <a:cubicBezTo>
                  <a:pt x="3214508" y="1120268"/>
                  <a:pt x="3327146" y="1092621"/>
                  <a:pt x="3330034" y="1154826"/>
                </a:cubicBezTo>
                <a:cubicBezTo>
                  <a:pt x="3330034" y="1251589"/>
                  <a:pt x="3214508" y="1220487"/>
                  <a:pt x="3145192" y="1230854"/>
                </a:cubicBezTo>
                <a:cubicBezTo>
                  <a:pt x="2931471" y="1268869"/>
                  <a:pt x="2711970" y="1282691"/>
                  <a:pt x="2504025" y="1376000"/>
                </a:cubicBezTo>
                <a:cubicBezTo>
                  <a:pt x="2654207" y="1365632"/>
                  <a:pt x="2804392" y="1358720"/>
                  <a:pt x="2954575" y="1348352"/>
                </a:cubicBezTo>
                <a:cubicBezTo>
                  <a:pt x="2787063" y="1386367"/>
                  <a:pt x="2654207" y="1476218"/>
                  <a:pt x="2492471" y="1524600"/>
                </a:cubicBezTo>
                <a:cubicBezTo>
                  <a:pt x="2408715" y="1548791"/>
                  <a:pt x="2342289" y="1579893"/>
                  <a:pt x="2342289" y="1579893"/>
                </a:cubicBezTo>
                <a:cubicBezTo>
                  <a:pt x="2342289" y="1579893"/>
                  <a:pt x="2356730" y="1655921"/>
                  <a:pt x="2489584" y="1693935"/>
                </a:cubicBezTo>
                <a:cubicBezTo>
                  <a:pt x="2563232" y="1717262"/>
                  <a:pt x="2820457" y="1728925"/>
                  <a:pt x="2987112" y="1730384"/>
                </a:cubicBezTo>
                <a:close/>
              </a:path>
            </a:pathLst>
          </a:custGeom>
          <a:solidFill>
            <a:schemeClr val="accent1">
              <a:alpha val="1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pic>
        <p:nvPicPr>
          <p:cNvPr id="4" name="mihail-solovev-pesenka-o-zdorove_(muzaza.ru)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2559665" y="1425575"/>
            <a:ext cx="619125" cy="619125"/>
          </a:xfrm>
          <a:prstGeom prst="rect">
            <a:avLst/>
          </a:prstGeom>
        </p:spPr>
      </p:pic>
      <p:pic>
        <p:nvPicPr>
          <p:cNvPr id="5" name="mihail-solovev-pesenka-o-zdorove_(muzaza.ru)">
            <a:hlinkClick r:id="" action="ppaction://media"/>
          </p:cNvPr>
          <p:cNvPicPr/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786120" y="3119120"/>
            <a:ext cx="619125" cy="619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953">
        <p:fade thruBlk="1"/>
      </p:transition>
    </mc:Choice>
    <mc:Fallback>
      <p:transition spd="med" advTm="5953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0" repeatCount="indefinite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numSld="999" showWhenStopped="0">
                <p:cTn id="11" repeatCount="indefinite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2013296" y="697832"/>
            <a:ext cx="8189484" cy="5541981"/>
          </a:xfrm>
          <a:custGeom>
            <a:avLst/>
            <a:gdLst>
              <a:gd name="connsiteX0" fmla="*/ 1164045 w 7323233"/>
              <a:gd name="connsiteY0" fmla="*/ 25 h 5835507"/>
              <a:gd name="connsiteX1" fmla="*/ 1213723 w 7323233"/>
              <a:gd name="connsiteY1" fmla="*/ 8385 h 5835507"/>
              <a:gd name="connsiteX2" fmla="*/ 2251656 w 7323233"/>
              <a:gd name="connsiteY2" fmla="*/ 138318 h 5835507"/>
              <a:gd name="connsiteX3" fmla="*/ 3226534 w 7323233"/>
              <a:gd name="connsiteY3" fmla="*/ 205194 h 5835507"/>
              <a:gd name="connsiteX4" fmla="*/ 4404335 w 7323233"/>
              <a:gd name="connsiteY4" fmla="*/ 316784 h 5835507"/>
              <a:gd name="connsiteX5" fmla="*/ 5225968 w 7323233"/>
              <a:gd name="connsiteY5" fmla="*/ 350415 h 5835507"/>
              <a:gd name="connsiteX6" fmla="*/ 5266859 w 7323233"/>
              <a:gd name="connsiteY6" fmla="*/ 348884 h 5835507"/>
              <a:gd name="connsiteX7" fmla="*/ 5685318 w 7323233"/>
              <a:gd name="connsiteY7" fmla="*/ 399712 h 5835507"/>
              <a:gd name="connsiteX8" fmla="*/ 5411315 w 7323233"/>
              <a:gd name="connsiteY8" fmla="*/ 618305 h 5835507"/>
              <a:gd name="connsiteX9" fmla="*/ 5805698 w 7323233"/>
              <a:gd name="connsiteY9" fmla="*/ 721868 h 5835507"/>
              <a:gd name="connsiteX10" fmla="*/ 6188997 w 7323233"/>
              <a:gd name="connsiteY10" fmla="*/ 868233 h 5835507"/>
              <a:gd name="connsiteX11" fmla="*/ 6261225 w 7323233"/>
              <a:gd name="connsiteY11" fmla="*/ 928614 h 5835507"/>
              <a:gd name="connsiteX12" fmla="*/ 6858533 w 7323233"/>
              <a:gd name="connsiteY12" fmla="*/ 1323379 h 5835507"/>
              <a:gd name="connsiteX13" fmla="*/ 6744269 w 7323233"/>
              <a:gd name="connsiteY13" fmla="*/ 1407072 h 5835507"/>
              <a:gd name="connsiteX14" fmla="*/ 6956365 w 7323233"/>
              <a:gd name="connsiteY14" fmla="*/ 1507197 h 5835507"/>
              <a:gd name="connsiteX15" fmla="*/ 7004134 w 7323233"/>
              <a:gd name="connsiteY15" fmla="*/ 1549234 h 5835507"/>
              <a:gd name="connsiteX16" fmla="*/ 6963627 w 7323233"/>
              <a:gd name="connsiteY16" fmla="*/ 1599678 h 5835507"/>
              <a:gd name="connsiteX17" fmla="*/ 6875731 w 7323233"/>
              <a:gd name="connsiteY17" fmla="*/ 1634837 h 5835507"/>
              <a:gd name="connsiteX18" fmla="*/ 6759175 w 7323233"/>
              <a:gd name="connsiteY18" fmla="*/ 1723878 h 5835507"/>
              <a:gd name="connsiteX19" fmla="*/ 6763759 w 7323233"/>
              <a:gd name="connsiteY19" fmla="*/ 1793431 h 5835507"/>
              <a:gd name="connsiteX20" fmla="*/ 6832931 w 7323233"/>
              <a:gd name="connsiteY20" fmla="*/ 1919543 h 5835507"/>
              <a:gd name="connsiteX21" fmla="*/ 6728984 w 7323233"/>
              <a:gd name="connsiteY21" fmla="*/ 2051386 h 5835507"/>
              <a:gd name="connsiteX22" fmla="*/ 6675481 w 7323233"/>
              <a:gd name="connsiteY22" fmla="*/ 2090365 h 5835507"/>
              <a:gd name="connsiteX23" fmla="*/ 6778665 w 7323233"/>
              <a:gd name="connsiteY23" fmla="*/ 2103740 h 5835507"/>
              <a:gd name="connsiteX24" fmla="*/ 6814587 w 7323233"/>
              <a:gd name="connsiteY24" fmla="*/ 2158771 h 5835507"/>
              <a:gd name="connsiteX25" fmla="*/ 6830637 w 7323233"/>
              <a:gd name="connsiteY25" fmla="*/ 2186286 h 5835507"/>
              <a:gd name="connsiteX26" fmla="*/ 6928087 w 7323233"/>
              <a:gd name="connsiteY26" fmla="*/ 2358639 h 5835507"/>
              <a:gd name="connsiteX27" fmla="*/ 6911653 w 7323233"/>
              <a:gd name="connsiteY27" fmla="*/ 2406789 h 5835507"/>
              <a:gd name="connsiteX28" fmla="*/ 6749237 w 7323233"/>
              <a:gd name="connsiteY28" fmla="*/ 2639522 h 5835507"/>
              <a:gd name="connsiteX29" fmla="*/ 6921971 w 7323233"/>
              <a:gd name="connsiteY29" fmla="*/ 2704488 h 5835507"/>
              <a:gd name="connsiteX30" fmla="*/ 6932290 w 7323233"/>
              <a:gd name="connsiteY30" fmla="*/ 2814548 h 5835507"/>
              <a:gd name="connsiteX31" fmla="*/ 7020186 w 7323233"/>
              <a:gd name="connsiteY31" fmla="*/ 2937603 h 5835507"/>
              <a:gd name="connsiteX32" fmla="*/ 7213555 w 7323233"/>
              <a:gd name="connsiteY32" fmla="*/ 3110719 h 5835507"/>
              <a:gd name="connsiteX33" fmla="*/ 7323233 w 7323233"/>
              <a:gd name="connsiteY33" fmla="*/ 3226893 h 5835507"/>
              <a:gd name="connsiteX34" fmla="*/ 7134067 w 7323233"/>
              <a:gd name="connsiteY34" fmla="*/ 3257847 h 5835507"/>
              <a:gd name="connsiteX35" fmla="*/ 7104643 w 7323233"/>
              <a:gd name="connsiteY35" fmla="*/ 3275809 h 5835507"/>
              <a:gd name="connsiteX36" fmla="*/ 7127189 w 7323233"/>
              <a:gd name="connsiteY36" fmla="*/ 3336953 h 5835507"/>
              <a:gd name="connsiteX37" fmla="*/ 7157379 w 7323233"/>
              <a:gd name="connsiteY37" fmla="*/ 3397718 h 5835507"/>
              <a:gd name="connsiteX38" fmla="*/ 7136361 w 7323233"/>
              <a:gd name="connsiteY38" fmla="*/ 3445487 h 5835507"/>
              <a:gd name="connsiteX39" fmla="*/ 6988849 w 7323233"/>
              <a:gd name="connsiteY39" fmla="*/ 3652233 h 5835507"/>
              <a:gd name="connsiteX40" fmla="*/ 6867705 w 7323233"/>
              <a:gd name="connsiteY40" fmla="*/ 3734395 h 5835507"/>
              <a:gd name="connsiteX41" fmla="*/ 6591791 w 7323233"/>
              <a:gd name="connsiteY41" fmla="*/ 4107760 h 5835507"/>
              <a:gd name="connsiteX42" fmla="*/ 6505041 w 7323233"/>
              <a:gd name="connsiteY42" fmla="*/ 4228904 h 5835507"/>
              <a:gd name="connsiteX43" fmla="*/ 6569243 w 7323233"/>
              <a:gd name="connsiteY43" fmla="*/ 4271704 h 5835507"/>
              <a:gd name="connsiteX44" fmla="*/ 6446188 w 7323233"/>
              <a:gd name="connsiteY44" fmla="*/ 4398582 h 5835507"/>
              <a:gd name="connsiteX45" fmla="*/ 6301351 w 7323233"/>
              <a:gd name="connsiteY45" fmla="*/ 4539595 h 5835507"/>
              <a:gd name="connsiteX46" fmla="*/ 6263519 w 7323233"/>
              <a:gd name="connsiteY46" fmla="*/ 4577047 h 5835507"/>
              <a:gd name="connsiteX47" fmla="*/ 3277744 w 7323233"/>
              <a:gd name="connsiteY47" fmla="*/ 5834336 h 5835507"/>
              <a:gd name="connsiteX48" fmla="*/ 2490505 w 7323233"/>
              <a:gd name="connsiteY48" fmla="*/ 5648992 h 5835507"/>
              <a:gd name="connsiteX49" fmla="*/ 2179046 w 7323233"/>
              <a:gd name="connsiteY49" fmla="*/ 5504920 h 5835507"/>
              <a:gd name="connsiteX50" fmla="*/ 1780078 w 7323233"/>
              <a:gd name="connsiteY50" fmla="*/ 5273715 h 5835507"/>
              <a:gd name="connsiteX51" fmla="*/ 1353592 w 7323233"/>
              <a:gd name="connsiteY51" fmla="*/ 5087606 h 5835507"/>
              <a:gd name="connsiteX52" fmla="*/ 1208373 w 7323233"/>
              <a:gd name="connsiteY52" fmla="*/ 4917165 h 5835507"/>
              <a:gd name="connsiteX53" fmla="*/ 1157548 w 7323233"/>
              <a:gd name="connsiteY53" fmla="*/ 4869396 h 5835507"/>
              <a:gd name="connsiteX54" fmla="*/ 1030289 w 7323233"/>
              <a:gd name="connsiteY54" fmla="*/ 4807103 h 5835507"/>
              <a:gd name="connsiteX55" fmla="*/ 808258 w 7323233"/>
              <a:gd name="connsiteY55" fmla="*/ 4672585 h 5835507"/>
              <a:gd name="connsiteX56" fmla="*/ 889658 w 7323233"/>
              <a:gd name="connsiteY56" fmla="*/ 4642013 h 5835507"/>
              <a:gd name="connsiteX57" fmla="*/ 1123917 w 7323233"/>
              <a:gd name="connsiteY57" fmla="*/ 4723412 h 5835507"/>
              <a:gd name="connsiteX58" fmla="*/ 1294360 w 7323233"/>
              <a:gd name="connsiteY58" fmla="*/ 4745194 h 5835507"/>
              <a:gd name="connsiteX59" fmla="*/ 1054367 w 7323233"/>
              <a:gd name="connsiteY59" fmla="*/ 4603034 h 5835507"/>
              <a:gd name="connsiteX60" fmla="*/ 822015 w 7323233"/>
              <a:gd name="connsiteY60" fmla="*/ 4418070 h 5835507"/>
              <a:gd name="connsiteX61" fmla="*/ 1001246 w 7323233"/>
              <a:gd name="connsiteY61" fmla="*/ 4453610 h 5835507"/>
              <a:gd name="connsiteX62" fmla="*/ 1008889 w 7323233"/>
              <a:gd name="connsiteY62" fmla="*/ 4428770 h 5835507"/>
              <a:gd name="connsiteX63" fmla="*/ 853733 w 7323233"/>
              <a:gd name="connsiteY63" fmla="*/ 4208648 h 5835507"/>
              <a:gd name="connsiteX64" fmla="*/ 776921 w 7323233"/>
              <a:gd name="connsiteY64" fmla="*/ 4119989 h 5835507"/>
              <a:gd name="connsiteX65" fmla="*/ 431453 w 7323233"/>
              <a:gd name="connsiteY65" fmla="*/ 3852864 h 5835507"/>
              <a:gd name="connsiteX66" fmla="*/ 759342 w 7323233"/>
              <a:gd name="connsiteY66" fmla="*/ 3972095 h 5835507"/>
              <a:gd name="connsiteX67" fmla="*/ 420753 w 7323233"/>
              <a:gd name="connsiteY67" fmla="*/ 3712230 h 5835507"/>
              <a:gd name="connsiteX68" fmla="*/ 256425 w 7323233"/>
              <a:gd name="connsiteY68" fmla="*/ 3616309 h 5835507"/>
              <a:gd name="connsiteX69" fmla="*/ 214772 w 7323233"/>
              <a:gd name="connsiteY69" fmla="*/ 3559749 h 5835507"/>
              <a:gd name="connsiteX70" fmla="*/ 287762 w 7323233"/>
              <a:gd name="connsiteY70" fmla="*/ 3547521 h 5835507"/>
              <a:gd name="connsiteX71" fmla="*/ 511706 w 7323233"/>
              <a:gd name="connsiteY71" fmla="*/ 3569305 h 5835507"/>
              <a:gd name="connsiteX72" fmla="*/ 235409 w 7323233"/>
              <a:gd name="connsiteY72" fmla="*/ 3394659 h 5835507"/>
              <a:gd name="connsiteX73" fmla="*/ 442537 w 7323233"/>
              <a:gd name="connsiteY73" fmla="*/ 3421409 h 5835507"/>
              <a:gd name="connsiteX74" fmla="*/ 502152 w 7323233"/>
              <a:gd name="connsiteY74" fmla="*/ 3352622 h 5835507"/>
              <a:gd name="connsiteX75" fmla="*/ 598455 w 7323233"/>
              <a:gd name="connsiteY75" fmla="*/ 3241415 h 5835507"/>
              <a:gd name="connsiteX76" fmla="*/ 664949 w 7323233"/>
              <a:gd name="connsiteY76" fmla="*/ 3179506 h 5835507"/>
              <a:gd name="connsiteX77" fmla="*/ 692846 w 7323233"/>
              <a:gd name="connsiteY77" fmla="*/ 2984607 h 5835507"/>
              <a:gd name="connsiteX78" fmla="*/ 635524 w 7323233"/>
              <a:gd name="connsiteY78" fmla="*/ 2771366 h 5835507"/>
              <a:gd name="connsiteX79" fmla="*/ 480368 w 7323233"/>
              <a:gd name="connsiteY79" fmla="*/ 2663598 h 5835507"/>
              <a:gd name="connsiteX80" fmla="*/ 525081 w 7323233"/>
              <a:gd name="connsiteY80" fmla="*/ 2542454 h 5835507"/>
              <a:gd name="connsiteX81" fmla="*/ 855264 w 7323233"/>
              <a:gd name="connsiteY81" fmla="*/ 2615829 h 5835507"/>
              <a:gd name="connsiteX82" fmla="*/ 361137 w 7323233"/>
              <a:gd name="connsiteY82" fmla="*/ 2327301 h 5835507"/>
              <a:gd name="connsiteX83" fmla="*/ 444065 w 7323233"/>
              <a:gd name="connsiteY83" fmla="*/ 2312780 h 5835507"/>
              <a:gd name="connsiteX84" fmla="*/ 440625 w 7323233"/>
              <a:gd name="connsiteY84" fmla="*/ 2290233 h 5835507"/>
              <a:gd name="connsiteX85" fmla="*/ 445975 w 7323233"/>
              <a:gd name="connsiteY85" fmla="*/ 2151509 h 5835507"/>
              <a:gd name="connsiteX86" fmla="*/ 459734 w 7323233"/>
              <a:gd name="connsiteY86" fmla="*/ 2087690 h 5835507"/>
              <a:gd name="connsiteX87" fmla="*/ 437950 w 7323233"/>
              <a:gd name="connsiteY87" fmla="*/ 2014315 h 5835507"/>
              <a:gd name="connsiteX88" fmla="*/ 808640 w 7323233"/>
              <a:gd name="connsiteY88" fmla="*/ 2042977 h 5835507"/>
              <a:gd name="connsiteX89" fmla="*/ 969908 w 7323233"/>
              <a:gd name="connsiteY89" fmla="*/ 2026162 h 5835507"/>
              <a:gd name="connsiteX90" fmla="*/ 1251176 w 7323233"/>
              <a:gd name="connsiteY90" fmla="*/ 2021577 h 5835507"/>
              <a:gd name="connsiteX91" fmla="*/ 1381491 w 7323233"/>
              <a:gd name="connsiteY91" fmla="*/ 2035718 h 5835507"/>
              <a:gd name="connsiteX92" fmla="*/ 1492697 w 7323233"/>
              <a:gd name="connsiteY92" fmla="*/ 2017374 h 5835507"/>
              <a:gd name="connsiteX93" fmla="*/ 1386076 w 7323233"/>
              <a:gd name="connsiteY93" fmla="*/ 1931006 h 5835507"/>
              <a:gd name="connsiteX94" fmla="*/ 1235889 w 7323233"/>
              <a:gd name="connsiteY94" fmla="*/ 1932153 h 5835507"/>
              <a:gd name="connsiteX95" fmla="*/ 1128886 w 7323233"/>
              <a:gd name="connsiteY95" fmla="*/ 1875977 h 5835507"/>
              <a:gd name="connsiteX96" fmla="*/ 1026851 w 7323233"/>
              <a:gd name="connsiteY96" fmla="*/ 1774322 h 5835507"/>
              <a:gd name="connsiteX97" fmla="*/ 666861 w 7323233"/>
              <a:gd name="connsiteY97" fmla="*/ 1612290 h 5835507"/>
              <a:gd name="connsiteX98" fmla="*/ 601130 w 7323233"/>
              <a:gd name="connsiteY98" fmla="*/ 1550762 h 5835507"/>
              <a:gd name="connsiteX99" fmla="*/ 1630272 w 7323233"/>
              <a:gd name="connsiteY99" fmla="*/ 1785787 h 5835507"/>
              <a:gd name="connsiteX100" fmla="*/ 1312320 w 7323233"/>
              <a:gd name="connsiteY100" fmla="*/ 1687191 h 5835507"/>
              <a:gd name="connsiteX101" fmla="*/ 1527473 w 7323233"/>
              <a:gd name="connsiteY101" fmla="*/ 1705153 h 5835507"/>
              <a:gd name="connsiteX102" fmla="*/ 1646706 w 7323233"/>
              <a:gd name="connsiteY102" fmla="*/ 1639040 h 5835507"/>
              <a:gd name="connsiteX103" fmla="*/ 1645178 w 7323233"/>
              <a:gd name="connsiteY103" fmla="*/ 1620315 h 5835507"/>
              <a:gd name="connsiteX104" fmla="*/ 1557663 w 7323233"/>
              <a:gd name="connsiteY104" fmla="*/ 1558787 h 5835507"/>
              <a:gd name="connsiteX105" fmla="*/ 1506454 w 7323233"/>
              <a:gd name="connsiteY105" fmla="*/ 1519044 h 5835507"/>
              <a:gd name="connsiteX106" fmla="*/ 1366204 w 7323233"/>
              <a:gd name="connsiteY106" fmla="*/ 1375735 h 5835507"/>
              <a:gd name="connsiteX107" fmla="*/ 1466329 w 7323233"/>
              <a:gd name="connsiteY107" fmla="*/ 1360450 h 5835507"/>
              <a:gd name="connsiteX108" fmla="*/ 1503397 w 7323233"/>
              <a:gd name="connsiteY108" fmla="*/ 1330641 h 5835507"/>
              <a:gd name="connsiteX109" fmla="*/ 1475501 w 7323233"/>
              <a:gd name="connsiteY109" fmla="*/ 1288604 h 5835507"/>
              <a:gd name="connsiteX110" fmla="*/ 1165573 w 7323233"/>
              <a:gd name="connsiteY110" fmla="*/ 1159435 h 5835507"/>
              <a:gd name="connsiteX111" fmla="*/ 1141498 w 7323233"/>
              <a:gd name="connsiteY111" fmla="*/ 1059311 h 5835507"/>
              <a:gd name="connsiteX112" fmla="*/ 1199585 w 7323233"/>
              <a:gd name="connsiteY112" fmla="*/ 1044407 h 5835507"/>
              <a:gd name="connsiteX113" fmla="*/ 1267226 w 7323233"/>
              <a:gd name="connsiteY113" fmla="*/ 1051286 h 5835507"/>
              <a:gd name="connsiteX114" fmla="*/ 1213342 w 7323233"/>
              <a:gd name="connsiteY114" fmla="*/ 972561 h 5835507"/>
              <a:gd name="connsiteX115" fmla="*/ 993986 w 7323233"/>
              <a:gd name="connsiteY115" fmla="*/ 893073 h 5835507"/>
              <a:gd name="connsiteX116" fmla="*/ 1047486 w 7323233"/>
              <a:gd name="connsiteY116" fmla="*/ 820083 h 5835507"/>
              <a:gd name="connsiteX117" fmla="*/ 0 w 7323233"/>
              <a:gd name="connsiteY117" fmla="*/ 488371 h 5835507"/>
              <a:gd name="connsiteX118" fmla="*/ 188403 w 7323233"/>
              <a:gd name="connsiteY118" fmla="*/ 484933 h 5835507"/>
              <a:gd name="connsiteX119" fmla="*/ 584315 w 7323233"/>
              <a:gd name="connsiteY119" fmla="*/ 534230 h 5835507"/>
              <a:gd name="connsiteX120" fmla="*/ 782271 w 7323233"/>
              <a:gd name="connsiteY120" fmla="*/ 525824 h 5835507"/>
              <a:gd name="connsiteX121" fmla="*/ 967998 w 7323233"/>
              <a:gd name="connsiteY121" fmla="*/ 552574 h 5835507"/>
              <a:gd name="connsiteX122" fmla="*/ 1129651 w 7323233"/>
              <a:gd name="connsiteY122" fmla="*/ 552574 h 5835507"/>
              <a:gd name="connsiteX123" fmla="*/ 978317 w 7323233"/>
              <a:gd name="connsiteY123" fmla="*/ 513593 h 5835507"/>
              <a:gd name="connsiteX124" fmla="*/ 1074620 w 7323233"/>
              <a:gd name="connsiteY124" fmla="*/ 478818 h 5835507"/>
              <a:gd name="connsiteX125" fmla="*/ 1091435 w 7323233"/>
              <a:gd name="connsiteY125" fmla="*/ 436781 h 5835507"/>
              <a:gd name="connsiteX126" fmla="*/ 1135383 w 7323233"/>
              <a:gd name="connsiteY126" fmla="*/ 404296 h 5835507"/>
              <a:gd name="connsiteX127" fmla="*/ 1384166 w 7323233"/>
              <a:gd name="connsiteY127" fmla="*/ 420349 h 5835507"/>
              <a:gd name="connsiteX128" fmla="*/ 1219839 w 7323233"/>
              <a:gd name="connsiteY128" fmla="*/ 286593 h 5835507"/>
              <a:gd name="connsiteX129" fmla="*/ 1114364 w 7323233"/>
              <a:gd name="connsiteY129" fmla="*/ 264428 h 5835507"/>
              <a:gd name="connsiteX130" fmla="*/ 1090289 w 7323233"/>
              <a:gd name="connsiteY130" fmla="*/ 207487 h 5835507"/>
              <a:gd name="connsiteX131" fmla="*/ 1139204 w 7323233"/>
              <a:gd name="connsiteY131" fmla="*/ 195259 h 5835507"/>
              <a:gd name="connsiteX132" fmla="*/ 1382254 w 7323233"/>
              <a:gd name="connsiteY132" fmla="*/ 242265 h 5835507"/>
              <a:gd name="connsiteX133" fmla="*/ 1423145 w 7323233"/>
              <a:gd name="connsiteY133" fmla="*/ 223537 h 5835507"/>
              <a:gd name="connsiteX134" fmla="*/ 965705 w 7323233"/>
              <a:gd name="connsiteY134" fmla="*/ 102013 h 5835507"/>
              <a:gd name="connsiteX135" fmla="*/ 972586 w 7323233"/>
              <a:gd name="connsiteY135" fmla="*/ 69912 h 5835507"/>
              <a:gd name="connsiteX136" fmla="*/ 1375376 w 7323233"/>
              <a:gd name="connsiteY136" fmla="*/ 119593 h 5835507"/>
              <a:gd name="connsiteX137" fmla="*/ 1117804 w 7323233"/>
              <a:gd name="connsiteY137" fmla="*/ 25200 h 5835507"/>
              <a:gd name="connsiteX138" fmla="*/ 1164045 w 7323233"/>
              <a:gd name="connsiteY138" fmla="*/ 25 h 58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7323233" h="5835507">
                <a:moveTo>
                  <a:pt x="1164045" y="25"/>
                </a:moveTo>
                <a:cubicBezTo>
                  <a:pt x="1180764" y="455"/>
                  <a:pt x="1198056" y="6474"/>
                  <a:pt x="1213723" y="8385"/>
                </a:cubicBezTo>
                <a:cubicBezTo>
                  <a:pt x="1559575" y="51187"/>
                  <a:pt x="1905425" y="97428"/>
                  <a:pt x="2251656" y="138318"/>
                </a:cubicBezTo>
                <a:cubicBezTo>
                  <a:pt x="2575343" y="176534"/>
                  <a:pt x="2901320" y="185322"/>
                  <a:pt x="3226534" y="205194"/>
                </a:cubicBezTo>
                <a:cubicBezTo>
                  <a:pt x="3620153" y="229271"/>
                  <a:pt x="4013008" y="263284"/>
                  <a:pt x="4404335" y="316784"/>
                </a:cubicBezTo>
                <a:cubicBezTo>
                  <a:pt x="4676048" y="354236"/>
                  <a:pt x="4950435" y="380221"/>
                  <a:pt x="5225968" y="350415"/>
                </a:cubicBezTo>
                <a:cubicBezTo>
                  <a:pt x="5239725" y="348884"/>
                  <a:pt x="5255394" y="343918"/>
                  <a:pt x="5266859" y="348884"/>
                </a:cubicBezTo>
                <a:cubicBezTo>
                  <a:pt x="5400614" y="404680"/>
                  <a:pt x="5546596" y="364553"/>
                  <a:pt x="5685318" y="399712"/>
                </a:cubicBezTo>
                <a:cubicBezTo>
                  <a:pt x="5649777" y="535377"/>
                  <a:pt x="5497299" y="524293"/>
                  <a:pt x="5411315" y="618305"/>
                </a:cubicBezTo>
                <a:cubicBezTo>
                  <a:pt x="5551565" y="655755"/>
                  <a:pt x="5677676" y="693589"/>
                  <a:pt x="5805698" y="721868"/>
                </a:cubicBezTo>
                <a:cubicBezTo>
                  <a:pt x="5941363" y="751677"/>
                  <a:pt x="6056391" y="832311"/>
                  <a:pt x="6188997" y="868233"/>
                </a:cubicBezTo>
                <a:cubicBezTo>
                  <a:pt x="6217279" y="875876"/>
                  <a:pt x="6251291" y="902627"/>
                  <a:pt x="6261225" y="928614"/>
                </a:cubicBezTo>
                <a:cubicBezTo>
                  <a:pt x="6293326" y="1012688"/>
                  <a:pt x="6934199" y="1248479"/>
                  <a:pt x="6858533" y="1323379"/>
                </a:cubicBezTo>
                <a:cubicBezTo>
                  <a:pt x="6827197" y="1354335"/>
                  <a:pt x="6786687" y="1376500"/>
                  <a:pt x="6744269" y="1407072"/>
                </a:cubicBezTo>
                <a:cubicBezTo>
                  <a:pt x="6808090" y="1464778"/>
                  <a:pt x="6879934" y="1490000"/>
                  <a:pt x="6956365" y="1507197"/>
                </a:cubicBezTo>
                <a:cubicBezTo>
                  <a:pt x="6979295" y="1512547"/>
                  <a:pt x="7001843" y="1523247"/>
                  <a:pt x="7004134" y="1549234"/>
                </a:cubicBezTo>
                <a:cubicBezTo>
                  <a:pt x="7006427" y="1576366"/>
                  <a:pt x="6983115" y="1587066"/>
                  <a:pt x="6963627" y="1599678"/>
                </a:cubicBezTo>
                <a:cubicBezTo>
                  <a:pt x="6936493" y="1617256"/>
                  <a:pt x="6910125" y="1632543"/>
                  <a:pt x="6875731" y="1634837"/>
                </a:cubicBezTo>
                <a:cubicBezTo>
                  <a:pt x="6819171" y="1638275"/>
                  <a:pt x="6792040" y="1687191"/>
                  <a:pt x="6759175" y="1723878"/>
                </a:cubicBezTo>
                <a:cubicBezTo>
                  <a:pt x="6740831" y="1744515"/>
                  <a:pt x="6731659" y="1786169"/>
                  <a:pt x="6763759" y="1793431"/>
                </a:cubicBezTo>
                <a:cubicBezTo>
                  <a:pt x="6840955" y="1811009"/>
                  <a:pt x="6834840" y="1861837"/>
                  <a:pt x="6832931" y="1919543"/>
                </a:cubicBezTo>
                <a:cubicBezTo>
                  <a:pt x="6830255" y="1991005"/>
                  <a:pt x="6784777" y="2023871"/>
                  <a:pt x="6728984" y="2051386"/>
                </a:cubicBezTo>
                <a:cubicBezTo>
                  <a:pt x="6709875" y="2060939"/>
                  <a:pt x="6682743" y="2060556"/>
                  <a:pt x="6675481" y="2090365"/>
                </a:cubicBezTo>
                <a:cubicBezTo>
                  <a:pt x="6706819" y="2118645"/>
                  <a:pt x="6745034" y="2095715"/>
                  <a:pt x="6778665" y="2103740"/>
                </a:cubicBezTo>
                <a:cubicBezTo>
                  <a:pt x="6806561" y="2110237"/>
                  <a:pt x="6852802" y="2106799"/>
                  <a:pt x="6814587" y="2158771"/>
                </a:cubicBezTo>
                <a:cubicBezTo>
                  <a:pt x="6803503" y="2173674"/>
                  <a:pt x="6816497" y="2185139"/>
                  <a:pt x="6830637" y="2186286"/>
                </a:cubicBezTo>
                <a:cubicBezTo>
                  <a:pt x="6943755" y="2198133"/>
                  <a:pt x="6891781" y="2303226"/>
                  <a:pt x="6928087" y="2358639"/>
                </a:cubicBezTo>
                <a:cubicBezTo>
                  <a:pt x="6938021" y="2373923"/>
                  <a:pt x="6927321" y="2400292"/>
                  <a:pt x="6911653" y="2406789"/>
                </a:cubicBezTo>
                <a:cubicBezTo>
                  <a:pt x="6811528" y="2449592"/>
                  <a:pt x="6797771" y="2551626"/>
                  <a:pt x="6749237" y="2639522"/>
                </a:cubicBezTo>
                <a:cubicBezTo>
                  <a:pt x="6801975" y="2674298"/>
                  <a:pt x="6865031" y="2681941"/>
                  <a:pt x="6921971" y="2704488"/>
                </a:cubicBezTo>
                <a:cubicBezTo>
                  <a:pt x="6981205" y="2728182"/>
                  <a:pt x="6981205" y="2745760"/>
                  <a:pt x="6932290" y="2814548"/>
                </a:cubicBezTo>
                <a:cubicBezTo>
                  <a:pt x="7059546" y="2829453"/>
                  <a:pt x="7059546" y="2829453"/>
                  <a:pt x="7020186" y="2937603"/>
                </a:cubicBezTo>
                <a:cubicBezTo>
                  <a:pt x="7126808" y="2947538"/>
                  <a:pt x="7197123" y="2998747"/>
                  <a:pt x="7213555" y="3110719"/>
                </a:cubicBezTo>
                <a:cubicBezTo>
                  <a:pt x="7221580" y="3164984"/>
                  <a:pt x="7269733" y="3190588"/>
                  <a:pt x="7323233" y="3226893"/>
                </a:cubicBezTo>
                <a:cubicBezTo>
                  <a:pt x="7256739" y="3262053"/>
                  <a:pt x="7211645" y="3335425"/>
                  <a:pt x="7134067" y="3257847"/>
                </a:cubicBezTo>
                <a:cubicBezTo>
                  <a:pt x="7105789" y="3229569"/>
                  <a:pt x="7108462" y="3265491"/>
                  <a:pt x="7104643" y="3275809"/>
                </a:cubicBezTo>
                <a:cubicBezTo>
                  <a:pt x="7095471" y="3301031"/>
                  <a:pt x="7114577" y="3317846"/>
                  <a:pt x="7127189" y="3336953"/>
                </a:cubicBezTo>
                <a:cubicBezTo>
                  <a:pt x="7139417" y="3356062"/>
                  <a:pt x="7153939" y="3376315"/>
                  <a:pt x="7157379" y="3397718"/>
                </a:cubicBezTo>
                <a:cubicBezTo>
                  <a:pt x="7159671" y="3412621"/>
                  <a:pt x="7148589" y="3434403"/>
                  <a:pt x="7136361" y="3445487"/>
                </a:cubicBezTo>
                <a:cubicBezTo>
                  <a:pt x="7072159" y="3503956"/>
                  <a:pt x="7110374" y="3635418"/>
                  <a:pt x="6988849" y="3652233"/>
                </a:cubicBezTo>
                <a:cubicBezTo>
                  <a:pt x="6934199" y="3659874"/>
                  <a:pt x="6907831" y="3708027"/>
                  <a:pt x="6867705" y="3734395"/>
                </a:cubicBezTo>
                <a:cubicBezTo>
                  <a:pt x="6728219" y="3826495"/>
                  <a:pt x="6634972" y="3944964"/>
                  <a:pt x="6591791" y="4107760"/>
                </a:cubicBezTo>
                <a:cubicBezTo>
                  <a:pt x="6579943" y="4152854"/>
                  <a:pt x="6534466" y="4189160"/>
                  <a:pt x="6505041" y="4228904"/>
                </a:cubicBezTo>
                <a:cubicBezTo>
                  <a:pt x="6519181" y="4257948"/>
                  <a:pt x="6596375" y="4195273"/>
                  <a:pt x="6569243" y="4271704"/>
                </a:cubicBezTo>
                <a:cubicBezTo>
                  <a:pt x="6548606" y="4329029"/>
                  <a:pt x="6495869" y="4364569"/>
                  <a:pt x="6446188" y="4398582"/>
                </a:cubicBezTo>
                <a:cubicBezTo>
                  <a:pt x="6389629" y="4437179"/>
                  <a:pt x="6326957" y="4468132"/>
                  <a:pt x="6301351" y="4539595"/>
                </a:cubicBezTo>
                <a:cubicBezTo>
                  <a:pt x="6296001" y="4554882"/>
                  <a:pt x="6278804" y="4570932"/>
                  <a:pt x="6263519" y="4577047"/>
                </a:cubicBezTo>
                <a:cubicBezTo>
                  <a:pt x="5466343" y="5834719"/>
                  <a:pt x="3503978" y="5843126"/>
                  <a:pt x="3277744" y="5834336"/>
                </a:cubicBezTo>
                <a:cubicBezTo>
                  <a:pt x="3003739" y="5823254"/>
                  <a:pt x="2744636" y="5745676"/>
                  <a:pt x="2490505" y="5648992"/>
                </a:cubicBezTo>
                <a:cubicBezTo>
                  <a:pt x="2383118" y="5608101"/>
                  <a:pt x="2283377" y="5550014"/>
                  <a:pt x="2179046" y="5504920"/>
                </a:cubicBezTo>
                <a:cubicBezTo>
                  <a:pt x="2034975" y="5442627"/>
                  <a:pt x="1923768" y="5323777"/>
                  <a:pt x="1780078" y="5273715"/>
                </a:cubicBezTo>
                <a:cubicBezTo>
                  <a:pt x="1632184" y="5222124"/>
                  <a:pt x="1505691" y="5127731"/>
                  <a:pt x="1353592" y="5087606"/>
                </a:cubicBezTo>
                <a:cubicBezTo>
                  <a:pt x="1273341" y="5066205"/>
                  <a:pt x="1195763" y="5027608"/>
                  <a:pt x="1208373" y="4917165"/>
                </a:cubicBezTo>
                <a:cubicBezTo>
                  <a:pt x="1211813" y="4885828"/>
                  <a:pt x="1190795" y="4860224"/>
                  <a:pt x="1157548" y="4869396"/>
                </a:cubicBezTo>
                <a:cubicBezTo>
                  <a:pt x="1094110" y="4886593"/>
                  <a:pt x="1065448" y="4841115"/>
                  <a:pt x="1030289" y="4807103"/>
                </a:cubicBezTo>
                <a:cubicBezTo>
                  <a:pt x="967617" y="4746725"/>
                  <a:pt x="908001" y="4682522"/>
                  <a:pt x="808258" y="4672585"/>
                </a:cubicBezTo>
                <a:cubicBezTo>
                  <a:pt x="827365" y="4625197"/>
                  <a:pt x="859849" y="4632078"/>
                  <a:pt x="889658" y="4642013"/>
                </a:cubicBezTo>
                <a:cubicBezTo>
                  <a:pt x="967998" y="4668000"/>
                  <a:pt x="1045576" y="4697425"/>
                  <a:pt x="1123917" y="4723412"/>
                </a:cubicBezTo>
                <a:cubicBezTo>
                  <a:pt x="1175126" y="4740228"/>
                  <a:pt x="1225954" y="4763921"/>
                  <a:pt x="1294360" y="4745194"/>
                </a:cubicBezTo>
                <a:cubicBezTo>
                  <a:pt x="1235507" y="4649656"/>
                  <a:pt x="1135383" y="4632459"/>
                  <a:pt x="1054367" y="4603034"/>
                </a:cubicBezTo>
                <a:cubicBezTo>
                  <a:pt x="953095" y="4565966"/>
                  <a:pt x="893480" y="4496029"/>
                  <a:pt x="822015" y="4418070"/>
                </a:cubicBezTo>
                <a:cubicBezTo>
                  <a:pt x="896536" y="4399344"/>
                  <a:pt x="942777" y="4456669"/>
                  <a:pt x="1001246" y="4453610"/>
                </a:cubicBezTo>
                <a:cubicBezTo>
                  <a:pt x="1004304" y="4443675"/>
                  <a:pt x="1009654" y="4429153"/>
                  <a:pt x="1008889" y="4428770"/>
                </a:cubicBezTo>
                <a:cubicBezTo>
                  <a:pt x="913351" y="4385969"/>
                  <a:pt x="868639" y="4305717"/>
                  <a:pt x="853733" y="4208648"/>
                </a:cubicBezTo>
                <a:cubicBezTo>
                  <a:pt x="846092" y="4158588"/>
                  <a:pt x="811315" y="4142920"/>
                  <a:pt x="776921" y="4119989"/>
                </a:cubicBezTo>
                <a:cubicBezTo>
                  <a:pt x="656924" y="4038591"/>
                  <a:pt x="530049" y="3964835"/>
                  <a:pt x="431453" y="3852864"/>
                </a:cubicBezTo>
                <a:cubicBezTo>
                  <a:pt x="545336" y="3867767"/>
                  <a:pt x="636671" y="3940758"/>
                  <a:pt x="759342" y="3972095"/>
                </a:cubicBezTo>
                <a:cubicBezTo>
                  <a:pt x="661893" y="3849042"/>
                  <a:pt x="535781" y="3786751"/>
                  <a:pt x="420753" y="3712230"/>
                </a:cubicBezTo>
                <a:cubicBezTo>
                  <a:pt x="368397" y="3678218"/>
                  <a:pt x="319865" y="3634652"/>
                  <a:pt x="256425" y="3616309"/>
                </a:cubicBezTo>
                <a:cubicBezTo>
                  <a:pt x="233878" y="3609812"/>
                  <a:pt x="196810" y="3596055"/>
                  <a:pt x="214772" y="3559749"/>
                </a:cubicBezTo>
                <a:cubicBezTo>
                  <a:pt x="230057" y="3529561"/>
                  <a:pt x="260247" y="3538731"/>
                  <a:pt x="287762" y="3547521"/>
                </a:cubicBezTo>
                <a:cubicBezTo>
                  <a:pt x="353875" y="3569305"/>
                  <a:pt x="422281" y="3569687"/>
                  <a:pt x="511706" y="3569305"/>
                </a:cubicBezTo>
                <a:cubicBezTo>
                  <a:pt x="436803" y="3469562"/>
                  <a:pt x="299609" y="3499371"/>
                  <a:pt x="235409" y="3394659"/>
                </a:cubicBezTo>
                <a:cubicBezTo>
                  <a:pt x="315659" y="3376315"/>
                  <a:pt x="377569" y="3414149"/>
                  <a:pt x="442537" y="3421409"/>
                </a:cubicBezTo>
                <a:cubicBezTo>
                  <a:pt x="501387" y="3427906"/>
                  <a:pt x="515909" y="3410328"/>
                  <a:pt x="502152" y="3352622"/>
                </a:cubicBezTo>
                <a:cubicBezTo>
                  <a:pt x="480752" y="3262815"/>
                  <a:pt x="512852" y="3216956"/>
                  <a:pt x="598455" y="3241415"/>
                </a:cubicBezTo>
                <a:cubicBezTo>
                  <a:pt x="677943" y="3264344"/>
                  <a:pt x="686349" y="3230715"/>
                  <a:pt x="664949" y="3179506"/>
                </a:cubicBezTo>
                <a:cubicBezTo>
                  <a:pt x="634377" y="3104987"/>
                  <a:pt x="669153" y="3047281"/>
                  <a:pt x="692846" y="2984607"/>
                </a:cubicBezTo>
                <a:cubicBezTo>
                  <a:pt x="729152" y="2889069"/>
                  <a:pt x="713865" y="2842445"/>
                  <a:pt x="635524" y="2771366"/>
                </a:cubicBezTo>
                <a:cubicBezTo>
                  <a:pt x="591577" y="2731620"/>
                  <a:pt x="544190" y="2697991"/>
                  <a:pt x="480368" y="2663598"/>
                </a:cubicBezTo>
                <a:cubicBezTo>
                  <a:pt x="627499" y="2644872"/>
                  <a:pt x="473109" y="2581817"/>
                  <a:pt x="525081" y="2542454"/>
                </a:cubicBezTo>
                <a:cubicBezTo>
                  <a:pt x="629027" y="2526404"/>
                  <a:pt x="713865" y="2651751"/>
                  <a:pt x="855264" y="2615829"/>
                </a:cubicBezTo>
                <a:cubicBezTo>
                  <a:pt x="680618" y="2507295"/>
                  <a:pt x="487630" y="2471755"/>
                  <a:pt x="361137" y="2327301"/>
                </a:cubicBezTo>
                <a:cubicBezTo>
                  <a:pt x="390181" y="2294436"/>
                  <a:pt x="419224" y="2325008"/>
                  <a:pt x="444065" y="2312780"/>
                </a:cubicBezTo>
                <a:cubicBezTo>
                  <a:pt x="443300" y="2305136"/>
                  <a:pt x="445212" y="2293671"/>
                  <a:pt x="440625" y="2290233"/>
                </a:cubicBezTo>
                <a:cubicBezTo>
                  <a:pt x="346234" y="2211508"/>
                  <a:pt x="344703" y="2209598"/>
                  <a:pt x="445975" y="2151509"/>
                </a:cubicBezTo>
                <a:cubicBezTo>
                  <a:pt x="481515" y="2131255"/>
                  <a:pt x="478459" y="2113293"/>
                  <a:pt x="459734" y="2087690"/>
                </a:cubicBezTo>
                <a:cubicBezTo>
                  <a:pt x="446356" y="2069728"/>
                  <a:pt x="430306" y="2053677"/>
                  <a:pt x="437950" y="2014315"/>
                </a:cubicBezTo>
                <a:cubicBezTo>
                  <a:pt x="493362" y="2064761"/>
                  <a:pt x="761252" y="2048327"/>
                  <a:pt x="808640" y="2042977"/>
                </a:cubicBezTo>
                <a:cubicBezTo>
                  <a:pt x="861758" y="2037246"/>
                  <a:pt x="914114" y="2012787"/>
                  <a:pt x="969908" y="2026162"/>
                </a:cubicBezTo>
                <a:cubicBezTo>
                  <a:pt x="1014621" y="2036864"/>
                  <a:pt x="1221748" y="2140427"/>
                  <a:pt x="1251176" y="2021577"/>
                </a:cubicBezTo>
                <a:cubicBezTo>
                  <a:pt x="1252704" y="2015846"/>
                  <a:pt x="1336395" y="2029221"/>
                  <a:pt x="1381491" y="2035718"/>
                </a:cubicBezTo>
                <a:cubicBezTo>
                  <a:pt x="1421235" y="2041068"/>
                  <a:pt x="1465947" y="2064761"/>
                  <a:pt x="1492697" y="2017374"/>
                </a:cubicBezTo>
                <a:cubicBezTo>
                  <a:pt x="1508366" y="1989477"/>
                  <a:pt x="1443782" y="1935593"/>
                  <a:pt x="1386076" y="1931006"/>
                </a:cubicBezTo>
                <a:cubicBezTo>
                  <a:pt x="1336013" y="1926802"/>
                  <a:pt x="1283658" y="1920687"/>
                  <a:pt x="1235889" y="1932153"/>
                </a:cubicBezTo>
                <a:cubicBezTo>
                  <a:pt x="1177038" y="1945911"/>
                  <a:pt x="1145320" y="1923746"/>
                  <a:pt x="1128886" y="1875977"/>
                </a:cubicBezTo>
                <a:cubicBezTo>
                  <a:pt x="1110542" y="1823240"/>
                  <a:pt x="1075383" y="1798781"/>
                  <a:pt x="1026851" y="1774322"/>
                </a:cubicBezTo>
                <a:cubicBezTo>
                  <a:pt x="909146" y="1715090"/>
                  <a:pt x="796030" y="1646684"/>
                  <a:pt x="666861" y="1612290"/>
                </a:cubicBezTo>
                <a:cubicBezTo>
                  <a:pt x="641255" y="1605409"/>
                  <a:pt x="612977" y="1596238"/>
                  <a:pt x="601130" y="1550762"/>
                </a:cubicBezTo>
                <a:cubicBezTo>
                  <a:pt x="950802" y="1618785"/>
                  <a:pt x="1269520" y="1796106"/>
                  <a:pt x="1630272" y="1785787"/>
                </a:cubicBezTo>
                <a:cubicBezTo>
                  <a:pt x="1531678" y="1729610"/>
                  <a:pt x="1417413" y="1726553"/>
                  <a:pt x="1312320" y="1687191"/>
                </a:cubicBezTo>
                <a:cubicBezTo>
                  <a:pt x="1386841" y="1657765"/>
                  <a:pt x="1456775" y="1688337"/>
                  <a:pt x="1527473" y="1705153"/>
                </a:cubicBezTo>
                <a:cubicBezTo>
                  <a:pt x="1586707" y="1718909"/>
                  <a:pt x="1640210" y="1721203"/>
                  <a:pt x="1646706" y="1639040"/>
                </a:cubicBezTo>
                <a:cubicBezTo>
                  <a:pt x="1644413" y="1633690"/>
                  <a:pt x="1644794" y="1626812"/>
                  <a:pt x="1645178" y="1620315"/>
                </a:cubicBezTo>
                <a:cubicBezTo>
                  <a:pt x="1625304" y="1586303"/>
                  <a:pt x="1594350" y="1568725"/>
                  <a:pt x="1557663" y="1558787"/>
                </a:cubicBezTo>
                <a:cubicBezTo>
                  <a:pt x="1535498" y="1552672"/>
                  <a:pt x="1506073" y="1543500"/>
                  <a:pt x="1506454" y="1519044"/>
                </a:cubicBezTo>
                <a:cubicBezTo>
                  <a:pt x="1507601" y="1428472"/>
                  <a:pt x="1436904" y="1402104"/>
                  <a:pt x="1366204" y="1375735"/>
                </a:cubicBezTo>
                <a:cubicBezTo>
                  <a:pt x="1405566" y="1330641"/>
                  <a:pt x="1436520" y="1363888"/>
                  <a:pt x="1466329" y="1360450"/>
                </a:cubicBezTo>
                <a:cubicBezTo>
                  <a:pt x="1485819" y="1358157"/>
                  <a:pt x="1503397" y="1353953"/>
                  <a:pt x="1503397" y="1330641"/>
                </a:cubicBezTo>
                <a:cubicBezTo>
                  <a:pt x="1503779" y="1311151"/>
                  <a:pt x="1494607" y="1288985"/>
                  <a:pt x="1475501" y="1288604"/>
                </a:cubicBezTo>
                <a:cubicBezTo>
                  <a:pt x="1355885" y="1285163"/>
                  <a:pt x="1289773" y="1159817"/>
                  <a:pt x="1165573" y="1159435"/>
                </a:cubicBezTo>
                <a:cubicBezTo>
                  <a:pt x="1091435" y="1159435"/>
                  <a:pt x="1204170" y="1088738"/>
                  <a:pt x="1141498" y="1059311"/>
                </a:cubicBezTo>
                <a:cubicBezTo>
                  <a:pt x="1127739" y="1052814"/>
                  <a:pt x="1177420" y="1042879"/>
                  <a:pt x="1199585" y="1044407"/>
                </a:cubicBezTo>
                <a:cubicBezTo>
                  <a:pt x="1221367" y="1045935"/>
                  <a:pt x="1240857" y="1064661"/>
                  <a:pt x="1267226" y="1051286"/>
                </a:cubicBezTo>
                <a:cubicBezTo>
                  <a:pt x="1281748" y="1003517"/>
                  <a:pt x="1244298" y="985938"/>
                  <a:pt x="1213342" y="972561"/>
                </a:cubicBezTo>
                <a:cubicBezTo>
                  <a:pt x="1141879" y="941607"/>
                  <a:pt x="1072327" y="904157"/>
                  <a:pt x="993986" y="893073"/>
                </a:cubicBezTo>
                <a:cubicBezTo>
                  <a:pt x="966089" y="889252"/>
                  <a:pt x="1034111" y="838042"/>
                  <a:pt x="1047486" y="820083"/>
                </a:cubicBezTo>
                <a:cubicBezTo>
                  <a:pt x="732209" y="631299"/>
                  <a:pt x="353112" y="640852"/>
                  <a:pt x="0" y="488371"/>
                </a:cubicBezTo>
                <a:cubicBezTo>
                  <a:pt x="77960" y="458564"/>
                  <a:pt x="135284" y="480346"/>
                  <a:pt x="188403" y="484933"/>
                </a:cubicBezTo>
                <a:cubicBezTo>
                  <a:pt x="321009" y="496396"/>
                  <a:pt x="452090" y="520090"/>
                  <a:pt x="584315" y="534230"/>
                </a:cubicBezTo>
                <a:cubicBezTo>
                  <a:pt x="649281" y="541108"/>
                  <a:pt x="709662" y="567096"/>
                  <a:pt x="782271" y="525824"/>
                </a:cubicBezTo>
                <a:cubicBezTo>
                  <a:pt x="830805" y="498308"/>
                  <a:pt x="908383" y="528115"/>
                  <a:pt x="967998" y="552574"/>
                </a:cubicBezTo>
                <a:cubicBezTo>
                  <a:pt x="1017296" y="572827"/>
                  <a:pt x="1064301" y="578177"/>
                  <a:pt x="1129651" y="552574"/>
                </a:cubicBezTo>
                <a:cubicBezTo>
                  <a:pt x="1070417" y="536905"/>
                  <a:pt x="1024939" y="523149"/>
                  <a:pt x="978317" y="513593"/>
                </a:cubicBezTo>
                <a:cubicBezTo>
                  <a:pt x="941248" y="505952"/>
                  <a:pt x="1029526" y="474996"/>
                  <a:pt x="1074620" y="478818"/>
                </a:cubicBezTo>
                <a:cubicBezTo>
                  <a:pt x="1137676" y="484168"/>
                  <a:pt x="1102136" y="464296"/>
                  <a:pt x="1091435" y="436781"/>
                </a:cubicBezTo>
                <a:cubicBezTo>
                  <a:pt x="1079970" y="407355"/>
                  <a:pt x="1113982" y="398184"/>
                  <a:pt x="1135383" y="404296"/>
                </a:cubicBezTo>
                <a:cubicBezTo>
                  <a:pt x="1217545" y="428374"/>
                  <a:pt x="1299326" y="385955"/>
                  <a:pt x="1384166" y="420349"/>
                </a:cubicBezTo>
                <a:cubicBezTo>
                  <a:pt x="1362764" y="335509"/>
                  <a:pt x="1316523" y="298440"/>
                  <a:pt x="1219839" y="286593"/>
                </a:cubicBezTo>
                <a:cubicBezTo>
                  <a:pt x="1183533" y="282009"/>
                  <a:pt x="1145701" y="288887"/>
                  <a:pt x="1114364" y="264428"/>
                </a:cubicBezTo>
                <a:cubicBezTo>
                  <a:pt x="1096402" y="250290"/>
                  <a:pt x="1076148" y="233474"/>
                  <a:pt x="1090289" y="207487"/>
                </a:cubicBezTo>
                <a:cubicBezTo>
                  <a:pt x="1100223" y="189144"/>
                  <a:pt x="1121626" y="189144"/>
                  <a:pt x="1139204" y="195259"/>
                </a:cubicBezTo>
                <a:cubicBezTo>
                  <a:pt x="1217929" y="222393"/>
                  <a:pt x="1300091" y="232328"/>
                  <a:pt x="1382254" y="242265"/>
                </a:cubicBezTo>
                <a:cubicBezTo>
                  <a:pt x="1394866" y="243793"/>
                  <a:pt x="1409004" y="248762"/>
                  <a:pt x="1423145" y="223537"/>
                </a:cubicBezTo>
                <a:cubicBezTo>
                  <a:pt x="1269520" y="182647"/>
                  <a:pt x="1123536" y="124559"/>
                  <a:pt x="965705" y="102013"/>
                </a:cubicBezTo>
                <a:cubicBezTo>
                  <a:pt x="967998" y="91312"/>
                  <a:pt x="970292" y="80612"/>
                  <a:pt x="972586" y="69912"/>
                </a:cubicBezTo>
                <a:cubicBezTo>
                  <a:pt x="1096020" y="85197"/>
                  <a:pt x="1219457" y="100484"/>
                  <a:pt x="1375376" y="119593"/>
                </a:cubicBezTo>
                <a:cubicBezTo>
                  <a:pt x="1279454" y="58828"/>
                  <a:pt x="1188885" y="79084"/>
                  <a:pt x="1117804" y="25200"/>
                </a:cubicBezTo>
                <a:cubicBezTo>
                  <a:pt x="1131179" y="4755"/>
                  <a:pt x="1147325" y="-405"/>
                  <a:pt x="1164045" y="2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5473" y="1998925"/>
            <a:ext cx="5541054" cy="214941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700" b="1" dirty="0" err="1">
                <a:solidFill>
                  <a:srgbClr val="0070C0"/>
                </a:solidFill>
              </a:rPr>
              <a:t>Вашему</a:t>
            </a:r>
            <a:r>
              <a:rPr lang="en-US" sz="3700" b="1" dirty="0">
                <a:solidFill>
                  <a:srgbClr val="0070C0"/>
                </a:solidFill>
              </a:rPr>
              <a:t> </a:t>
            </a:r>
            <a:r>
              <a:rPr lang="en-US" sz="3700" b="1" dirty="0" err="1">
                <a:solidFill>
                  <a:srgbClr val="0070C0"/>
                </a:solidFill>
              </a:rPr>
              <a:t>вниманию</a:t>
            </a:r>
            <a:r>
              <a:rPr lang="en-US" sz="3700" b="1" dirty="0">
                <a:solidFill>
                  <a:srgbClr val="0070C0"/>
                </a:solidFill>
              </a:rPr>
              <a:t> </a:t>
            </a:r>
            <a:r>
              <a:rPr lang="en-US" sz="3700" b="1" dirty="0" err="1">
                <a:solidFill>
                  <a:srgbClr val="0070C0"/>
                </a:solidFill>
              </a:rPr>
              <a:t>представлены</a:t>
            </a:r>
            <a:r>
              <a:rPr lang="en-US" sz="3700" b="1" dirty="0">
                <a:solidFill>
                  <a:srgbClr val="0070C0"/>
                </a:solidFill>
              </a:rPr>
              <a:t> </a:t>
            </a:r>
            <a:r>
              <a:rPr lang="en-US" sz="3700" b="1" dirty="0" err="1">
                <a:solidFill>
                  <a:srgbClr val="0070C0"/>
                </a:solidFill>
              </a:rPr>
              <a:t>рисунки</a:t>
            </a:r>
            <a:r>
              <a:rPr lang="en-US" sz="3700" b="1" dirty="0">
                <a:solidFill>
                  <a:srgbClr val="0070C0"/>
                </a:solidFill>
              </a:rPr>
              <a:t>, </a:t>
            </a:r>
            <a:r>
              <a:rPr lang="en-US" sz="3700" b="1" dirty="0" err="1">
                <a:solidFill>
                  <a:srgbClr val="0070C0"/>
                </a:solidFill>
              </a:rPr>
              <a:t>выполненные</a:t>
            </a:r>
            <a:r>
              <a:rPr lang="en-US" sz="3700" b="1" dirty="0">
                <a:solidFill>
                  <a:srgbClr val="0070C0"/>
                </a:solidFill>
              </a:rPr>
              <a:t> </a:t>
            </a:r>
            <a:r>
              <a:rPr lang="en-US" sz="3700" b="1" dirty="0" err="1">
                <a:solidFill>
                  <a:srgbClr val="0070C0"/>
                </a:solidFill>
              </a:rPr>
              <a:t>учащимися</a:t>
            </a:r>
            <a:r>
              <a:rPr lang="en-US" sz="3700" b="1" dirty="0">
                <a:solidFill>
                  <a:srgbClr val="0070C0"/>
                </a:solidFill>
              </a:rPr>
              <a:t> МБОУ </a:t>
            </a:r>
            <a:r>
              <a:rPr lang="en-US" sz="3700" b="1" dirty="0" err="1">
                <a:solidFill>
                  <a:srgbClr val="0070C0"/>
                </a:solidFill>
              </a:rPr>
              <a:t>Обуховская</a:t>
            </a:r>
            <a:r>
              <a:rPr lang="en-US" sz="3700" b="1" dirty="0">
                <a:solidFill>
                  <a:srgbClr val="0070C0"/>
                </a:solidFill>
              </a:rPr>
              <a:t> СОШ</a:t>
            </a:r>
            <a:endParaRPr lang="en-US" sz="37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advTm="5907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комната, нести, набитый&#10;&#10;Автоматически созданное описани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50" y="-1258"/>
            <a:ext cx="12203500" cy="6860515"/>
          </a:xfrm>
          <a:prstGeom prst="rect">
            <a:avLst/>
          </a:prstGeom>
        </p:spPr>
      </p:pic>
    </p:spTree>
  </p:cSld>
  <p:clrMapOvr>
    <a:masterClrMapping/>
  </p:clrMapOvr>
  <p:transition advTm="5718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ткань&#10;&#10;Автоматически созданное описани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50" y="727"/>
            <a:ext cx="12203500" cy="6856546"/>
          </a:xfrm>
          <a:prstGeom prst="rect">
            <a:avLst/>
          </a:prstGeom>
        </p:spPr>
      </p:pic>
    </p:spTree>
  </p:cSld>
  <p:clrMapOvr>
    <a:masterClrMapping/>
  </p:clrMapOvr>
  <p:transition advTm="5907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лон, день рождения, украшен, бутерброд&#10;&#10;Автоматически созданное описани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50" y="6923"/>
            <a:ext cx="12203500" cy="684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Tm="5859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еда, стол, тарелка, сидит&#10;&#10;Автоматически созданное описани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50" y="-43850"/>
            <a:ext cx="12203500" cy="6902568"/>
          </a:xfrm>
          <a:prstGeom prst="rect">
            <a:avLst/>
          </a:prstGeom>
        </p:spPr>
      </p:pic>
    </p:spTree>
  </p:cSld>
  <p:clrMapOvr>
    <a:masterClrMapping/>
  </p:clrMapOvr>
  <p:transition advTm="4969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стол&#10;&#10;Автоматически созданное описани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15" y="0"/>
            <a:ext cx="12185170" cy="6944264"/>
          </a:xfrm>
          <a:prstGeom prst="rect">
            <a:avLst/>
          </a:prstGeom>
        </p:spPr>
      </p:pic>
    </p:spTree>
  </p:cSld>
  <p:clrMapOvr>
    <a:masterClrMapping/>
  </p:clrMapOvr>
  <p:transition advTm="5953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текст, граффити, старый, птица&#10;&#10;Автоматически созданное описани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50" y="-718"/>
            <a:ext cx="12203500" cy="6859436"/>
          </a:xfrm>
          <a:prstGeom prst="rect">
            <a:avLst/>
          </a:prstGeom>
        </p:spPr>
      </p:pic>
    </p:spTree>
  </p:cSld>
  <p:clrMapOvr>
    <a:masterClrMapping/>
  </p:clrMapOvr>
  <p:transition advTm="5625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50" y="-2825"/>
            <a:ext cx="12203500" cy="7208706"/>
          </a:xfrm>
          <a:prstGeom prst="rect">
            <a:avLst/>
          </a:prstGeom>
        </p:spPr>
      </p:pic>
    </p:spTree>
  </p:cSld>
  <p:clrMapOvr>
    <a:masterClrMapping/>
  </p:clrMapOvr>
  <p:transition advTm="5953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 descr="Изображение выглядит как текст, стол, закрытый, старый&#10;&#10;Автоматически созданное описани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8883" y="5478"/>
            <a:ext cx="12318519" cy="6847044"/>
          </a:xfrm>
          <a:prstGeom prst="rect">
            <a:avLst/>
          </a:prstGeom>
        </p:spPr>
      </p:pic>
    </p:spTree>
  </p:cSld>
  <p:clrMapOvr>
    <a:masterClrMapping/>
  </p:clrMapOvr>
  <p:transition advTm="12703"/>
</p:sld>
</file>

<file path=ppt/theme/theme1.xml><?xml version="1.0" encoding="utf-8"?>
<a:theme xmlns:a="http://schemas.openxmlformats.org/drawingml/2006/main" name="BrushVTI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</Words>
  <Application>WPS Presentation</Application>
  <PresentationFormat>Широкоэкранный</PresentationFormat>
  <Paragraphs>10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SimSun</vt:lpstr>
      <vt:lpstr>Wingdings</vt:lpstr>
      <vt:lpstr>Comic Sans MS</vt:lpstr>
      <vt:lpstr>Century Gothic</vt:lpstr>
      <vt:lpstr>Elephant</vt:lpstr>
      <vt:lpstr>Segoe Print</vt:lpstr>
      <vt:lpstr>Microsoft YaHei</vt:lpstr>
      <vt:lpstr/>
      <vt:lpstr>Arial Unicode MS</vt:lpstr>
      <vt:lpstr>Calibri</vt:lpstr>
      <vt:lpstr>BrushVTI</vt:lpstr>
      <vt:lpstr>Быть здоровым - это здорово!</vt:lpstr>
      <vt:lpstr>Вашему вниманию представлены рисунки, выполненные учащимися МБОУ Обуховская СОШ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asus</cp:lastModifiedBy>
  <cp:revision>152</cp:revision>
  <dcterms:created xsi:type="dcterms:W3CDTF">2020-06-30T16:18:00Z</dcterms:created>
  <dcterms:modified xsi:type="dcterms:W3CDTF">2020-06-30T17:04:31Z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1049-10.2.0.7636</vt:lpwstr>
  </property>
</Properties>
</file>