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6" r:id="rId2"/>
    <p:sldId id="268" r:id="rId3"/>
    <p:sldId id="271" r:id="rId4"/>
    <p:sldId id="272" r:id="rId5"/>
    <p:sldId id="274" r:id="rId6"/>
    <p:sldId id="264" r:id="rId7"/>
    <p:sldId id="261" r:id="rId8"/>
    <p:sldId id="263" r:id="rId9"/>
    <p:sldId id="262" r:id="rId10"/>
    <p:sldId id="273" r:id="rId11"/>
    <p:sldId id="275" r:id="rId12"/>
    <p:sldId id="265" r:id="rId13"/>
    <p:sldId id="266" r:id="rId14"/>
    <p:sldId id="277" r:id="rId15"/>
    <p:sldId id="260" r:id="rId16"/>
    <p:sldId id="279" r:id="rId17"/>
    <p:sldId id="27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AFA"/>
    <a:srgbClr val="FFFFCC"/>
    <a:srgbClr val="FF004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32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820" y="7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8D0DF-48D5-4684-8096-31748A7D21F7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2C423-004B-4D5F-AD3F-0D2C021461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61120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087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44265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1565" y="230660"/>
            <a:ext cx="7140387" cy="11274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48118" y="1546412"/>
            <a:ext cx="7140388" cy="4603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&#1056;&#1072;&#1073;&#1086;&#1090;&#1072;%20&#1053;&#1072;&#1076;&#1080;%20&#1048;&#1089;&#1090;&#1086;&#1082;&#1080;\&#1056;&#1072;&#1073;&#1086;&#1095;&#1080;&#1077;%20&#1087;&#1088;&#1086;&#1075;&#1088;&#1072;&#1084;&#1084;&#1099;\&#1041;&#1091;&#1084;&#1072;&#1078;&#1085;&#1099;&#1081;%20&#1084;&#1080;&#1088;\&#1055;&#1088;&#1080;&#1083;&#1086;&#1078;&#1077;&#1085;&#1080;&#1103;%20&#1082;%20&#1087;&#1088;&#1086;&#1075;&#1088;&#1072;&#1084;&#1084;&#1077;\9%20&#1084;&#1072;&#1103;\&#1057;&#1058;&#1048;&#1061;&#1048;%20&#1054;%20&#1042;&#1054;&#1049;&#1053;&#1045;%20-&#1054;&#1051;&#1045;&#1057;&#1071;%20&#1064;&#1040;&#1041;&#1040;&#1053;&#1054;&#1042;&#1040;%20-%20&#1057;.&#1050;&#1072;&#1076;&#1072;&#1096;&#1085;&#1080;&#1082;&#1086;&#1074;%20'&#1042;&#1045;&#1058;&#1045;&#1056;%20&#1042;&#1054;&#1049;&#1053;&#1067;'%20-%20&#1057;&#1090;&#1080;&#1093;&#1080;%20&#1082;&#1086;%20&#1044;&#1053;&#1070;%20&#1055;&#1054;&#1041;&#1045;&#1044;&#1067;%209%20&#1052;&#1040;&#1071;-%20&#1063;&#1080;&#1090;&#1072;&#1102;&#1090;%20&#1076;&#1077;&#1090;&#1080;.mp4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63162" y="1912668"/>
            <a:ext cx="4929970" cy="1862498"/>
          </a:xfrm>
        </p:spPr>
        <p:txBody>
          <a:bodyPr lIns="72000" tIns="324000" bIns="36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Дети -герои</a:t>
            </a:r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/>
            </a:r>
            <a:b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</a:br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войны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96789" y="5656216"/>
            <a:ext cx="5447211" cy="1201783"/>
          </a:xfrm>
        </p:spPr>
        <p:txBody>
          <a:bodyPr>
            <a:normAutofit/>
          </a:bodyPr>
          <a:lstStyle/>
          <a:p>
            <a:pPr algn="r"/>
            <a:r>
              <a:rPr lang="ru-RU" sz="1600" dirty="0" smtClean="0">
                <a:solidFill>
                  <a:schemeClr val="bg1"/>
                </a:solidFill>
              </a:rPr>
              <a:t>Чистова Надежда Евгеньевна</a:t>
            </a:r>
          </a:p>
          <a:p>
            <a:pPr algn="r"/>
            <a:r>
              <a:rPr lang="ru-RU" sz="1600" dirty="0" smtClean="0">
                <a:solidFill>
                  <a:schemeClr val="bg1"/>
                </a:solidFill>
              </a:rPr>
              <a:t>Педагог дополнительного образования</a:t>
            </a:r>
          </a:p>
          <a:p>
            <a:pPr algn="r"/>
            <a:r>
              <a:rPr lang="ru-RU" sz="1600" dirty="0" smtClean="0">
                <a:solidFill>
                  <a:schemeClr val="bg1"/>
                </a:solidFill>
              </a:rPr>
              <a:t>МБУ ДО «ЦВР «Истоки» г. Челябинска</a:t>
            </a:r>
          </a:p>
          <a:p>
            <a:pPr algn="r"/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16938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26326" y="430032"/>
            <a:ext cx="6858000" cy="1646963"/>
          </a:xfrm>
        </p:spPr>
        <p:txBody>
          <a:bodyPr>
            <a:normAutofit/>
          </a:bodyPr>
          <a:lstStyle/>
          <a:p>
            <a:r>
              <a:rPr lang="ru-RU" sz="8000" b="1" dirty="0" smtClean="0"/>
              <a:t>1941 – 1945 гг.</a:t>
            </a:r>
            <a:endParaRPr lang="ru-RU" sz="8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2491" y="2847702"/>
            <a:ext cx="6844938" cy="3030583"/>
          </a:xfrm>
        </p:spPr>
        <p:txBody>
          <a:bodyPr>
            <a:normAutofit fontScale="25000" lnSpcReduction="20000"/>
          </a:bodyPr>
          <a:lstStyle/>
          <a:p>
            <a:r>
              <a:rPr lang="ru-RU" sz="28800" dirty="0" smtClean="0">
                <a:solidFill>
                  <a:srgbClr val="FF0048"/>
                </a:solidFill>
              </a:rPr>
              <a:t>Великая </a:t>
            </a:r>
          </a:p>
          <a:p>
            <a:r>
              <a:rPr lang="ru-RU" sz="28800" dirty="0" smtClean="0">
                <a:solidFill>
                  <a:srgbClr val="FF0048"/>
                </a:solidFill>
              </a:rPr>
              <a:t>Отечественная </a:t>
            </a:r>
          </a:p>
          <a:p>
            <a:r>
              <a:rPr lang="ru-RU" sz="28800" dirty="0" smtClean="0">
                <a:solidFill>
                  <a:srgbClr val="FF0048"/>
                </a:solidFill>
              </a:rPr>
              <a:t>Война</a:t>
            </a:r>
          </a:p>
          <a:p>
            <a:r>
              <a:rPr lang="ru-RU" dirty="0" smtClean="0"/>
              <a:t>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344988" y="192088"/>
            <a:ext cx="4799012" cy="6196012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Перенесёмся в прошлое В тот далекий летний день 22 июня 1941 года люди занимались обычными для себя делами. И никто не подозревал, что и приятные хлопоты, и задорные игры, и многие жизни перечеркнёт одно страшное слово – </a:t>
            </a:r>
            <a:br>
              <a:rPr lang="ru-RU" dirty="0" smtClean="0"/>
            </a:br>
            <a:r>
              <a:rPr lang="ru-RU" sz="4800" b="1" dirty="0" smtClean="0">
                <a:solidFill>
                  <a:srgbClr val="FF0000"/>
                </a:solidFill>
              </a:rPr>
              <a:t>война.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209006"/>
            <a:ext cx="4049486" cy="61264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3958047" y="600891"/>
            <a:ext cx="5185954" cy="5944372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Дети воевали на фронте, сражались в партизанских отрядах, защищали Ленинград; в тылу старались изо всех сил помочь фронту. В 12 лет вставали за станки, трудились в поле, помогали раненым в госпиталях, шили и вязали тёплые вещи.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Дети вели себя как герои и как герои погибали; несмотря на суровое время, они учились в школе; дети верили в Победу и приближали её, как могли.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3500" b="1" dirty="0" smtClean="0">
                <a:solidFill>
                  <a:schemeClr val="bg1"/>
                </a:solidFill>
              </a:rPr>
              <a:t>Они выдержали </a:t>
            </a:r>
            <a:r>
              <a:rPr lang="ru-RU" sz="2400" dirty="0" smtClean="0">
                <a:solidFill>
                  <a:schemeClr val="bg1"/>
                </a:solidFill>
              </a:rPr>
              <a:t>испытание войной и вместе со взрослыми </a:t>
            </a:r>
            <a:r>
              <a:rPr lang="ru-RU" sz="4000" b="1" dirty="0" smtClean="0">
                <a:solidFill>
                  <a:schemeClr val="bg1"/>
                </a:solidFill>
              </a:rPr>
              <a:t>победили. </a:t>
            </a: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endParaRPr lang="ru-RU" sz="2400" dirty="0" smtClean="0">
              <a:solidFill>
                <a:schemeClr val="bg1"/>
              </a:solidFill>
            </a:endParaRPr>
          </a:p>
          <a:p>
            <a:endParaRPr lang="ru-RU" dirty="0"/>
          </a:p>
        </p:txBody>
      </p:sp>
      <p:pic>
        <p:nvPicPr>
          <p:cNvPr id="4" name="Рисунок 3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6389"/>
            <a:ext cx="3840480" cy="3202119"/>
          </a:xfrm>
          <a:prstGeom prst="rect">
            <a:avLst/>
          </a:prstGeom>
        </p:spPr>
      </p:pic>
      <p:pic>
        <p:nvPicPr>
          <p:cNvPr id="5" name="Рисунок 4" descr="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696789"/>
            <a:ext cx="3866606" cy="2769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66607" y="195943"/>
            <a:ext cx="5277393" cy="109728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Дети герои войны: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11189" y="1711234"/>
            <a:ext cx="3997234" cy="482019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Витя </a:t>
            </a:r>
            <a:r>
              <a:rPr lang="ru-RU" sz="2400" b="1" dirty="0" err="1" smtClean="0">
                <a:solidFill>
                  <a:schemeClr val="bg1"/>
                </a:solidFill>
              </a:rPr>
              <a:t>Хомченко</a:t>
            </a:r>
            <a:r>
              <a:rPr lang="ru-RU" sz="2400" b="1" dirty="0" smtClean="0">
                <a:solidFill>
                  <a:schemeClr val="bg1"/>
                </a:solidFill>
              </a:rPr>
              <a:t> 16 лет;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Зина Портнова 17 лет;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Валя Котик 14 лет;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Марат </a:t>
            </a:r>
            <a:r>
              <a:rPr lang="ru-RU" sz="2400" b="1" dirty="0" err="1" smtClean="0">
                <a:solidFill>
                  <a:schemeClr val="bg1"/>
                </a:solidFill>
              </a:rPr>
              <a:t>Казей</a:t>
            </a:r>
            <a:r>
              <a:rPr lang="ru-RU" sz="2400" b="1" dirty="0" smtClean="0">
                <a:solidFill>
                  <a:schemeClr val="bg1"/>
                </a:solidFill>
              </a:rPr>
              <a:t> 14 лет;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Лёня Голиков 16 лет;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Галя Комлева 14 лет;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Лара </a:t>
            </a:r>
            <a:r>
              <a:rPr lang="ru-RU" sz="2400" b="1" dirty="0" err="1" smtClean="0">
                <a:solidFill>
                  <a:schemeClr val="bg1"/>
                </a:solidFill>
              </a:rPr>
              <a:t>Михеенко</a:t>
            </a:r>
            <a:r>
              <a:rPr lang="ru-RU" sz="2400" b="1" dirty="0" smtClean="0">
                <a:solidFill>
                  <a:schemeClr val="bg1"/>
                </a:solidFill>
              </a:rPr>
              <a:t> 14 лет ;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Надя Богданова 9 лет;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Сережа Алешкин 6 лет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 и др.</a:t>
            </a:r>
          </a:p>
          <a:p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5" name="Рисунок 4" descr="2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640080"/>
            <a:ext cx="3997234" cy="58027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69000"/>
            <a:ext cx="9112431" cy="6789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55448"/>
            <a:ext cx="9144000" cy="680255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.jpg"/>
          <p:cNvPicPr>
            <a:picLocks noChangeAspect="1"/>
          </p:cNvPicPr>
          <p:nvPr/>
        </p:nvPicPr>
        <p:blipFill>
          <a:blip r:embed="rId2"/>
          <a:srcRect b="6179"/>
          <a:stretch>
            <a:fillRect/>
          </a:stretch>
        </p:blipFill>
        <p:spPr>
          <a:xfrm>
            <a:off x="6768" y="0"/>
            <a:ext cx="9137232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.jpg"/>
          <p:cNvPicPr>
            <a:picLocks noChangeAspect="1"/>
          </p:cNvPicPr>
          <p:nvPr/>
        </p:nvPicPr>
        <p:blipFill>
          <a:blip r:embed="rId2"/>
          <a:srcRect b="9753"/>
          <a:stretch>
            <a:fillRect/>
          </a:stretch>
        </p:blipFill>
        <p:spPr>
          <a:xfrm>
            <a:off x="0" y="0"/>
            <a:ext cx="9114034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2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6462"/>
            <a:ext cx="9144000" cy="68515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22.jpg"/>
          <p:cNvPicPr>
            <a:picLocks noGrp="1" noChangeAspect="1"/>
          </p:cNvPicPr>
          <p:nvPr>
            <p:ph idx="1"/>
          </p:nvPr>
        </p:nvPicPr>
        <p:blipFill>
          <a:blip r:embed="rId2"/>
          <a:srcRect b="6696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8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799308" y="417513"/>
            <a:ext cx="6135687" cy="61356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ТИХИ О ВОЙНЕ -ОЛЕСЯ ШАБАНОВА - С.Кадашников 'ВЕТЕР ВОЙНЫ' - Стихи ко ДНЮ ПОБЕДЫ 9 МАЯ- Читают дети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206136" y="640079"/>
            <a:ext cx="7154092" cy="53655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3.jpg"/>
          <p:cNvPicPr>
            <a:picLocks noChangeAspect="1"/>
          </p:cNvPicPr>
          <p:nvPr/>
        </p:nvPicPr>
        <p:blipFill>
          <a:blip r:embed="rId2"/>
          <a:srcRect l="4939" t="18555" r="4155" b="13853"/>
          <a:stretch>
            <a:fillRect/>
          </a:stretch>
        </p:blipFill>
        <p:spPr>
          <a:xfrm>
            <a:off x="0" y="444135"/>
            <a:ext cx="4519749" cy="5643155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11189" y="230659"/>
            <a:ext cx="4532811" cy="6222391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rgbClr val="FF0000"/>
                </a:solidFill>
              </a:rPr>
              <a:t>Слава защитникам маленьким нашим,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Слава героям за Родину павшим!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С личиком детским, но с подвигом дерзким,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Слава мальчишкам, девчонкам Советским!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Детское сердце явилось огромным,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Смело сражалось с врагом вероломным.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Дети - герои идя на войну,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Насмерть стояли спасая страну!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Были в огне многостойкими, дерзкими,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Были замучены пытками зверскими.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Дети - герои, о свободе с мечтой,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Дорогу врагу преграждали собой.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Суровые годы военных времён.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Преступный фашизм трибуналом клеймён.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Не смеет он больше шагать по планете,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Пусть в мире без войн улыбаются дети! 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212</Words>
  <Application>Microsoft Office PowerPoint</Application>
  <PresentationFormat>Экран (4:3)</PresentationFormat>
  <Paragraphs>25</Paragraphs>
  <Slides>17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Дети -герои войны</vt:lpstr>
      <vt:lpstr>1941 – 1945 гг.</vt:lpstr>
      <vt:lpstr>Перенесёмся в прошлое В тот далекий летний день 22 июня 1941 года люди занимались обычными для себя делами. И никто не подозревал, что и приятные хлопоты, и задорные игры, и многие жизни перечеркнёт одно страшное слово –  война.</vt:lpstr>
      <vt:lpstr>Слайд 4</vt:lpstr>
      <vt:lpstr>Дети герои войны: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Слава защитникам маленьким нашим, Слава героям за Родину павшим! С личиком детским, но с подвигом дерзким, Слава мальчишкам, девчонкам Советским!  Детское сердце явилось огромным, Смело сражалось с врагом вероломным. Дети - герои идя на войну, Насмерть стояли спасая страну!  Были в огне многостойкими, дерзкими, Были замучены пытками зверскими. Дети - герои, о свободе с мечтой, Дорогу врагу преграждали собой.  Суровые годы военных времён. Преступный фашизм трибуналом клеймён. Не смеет он больше шагать по планете, Пусть в мире без войн улыбаются дети! 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1</cp:lastModifiedBy>
  <cp:revision>89</cp:revision>
  <dcterms:created xsi:type="dcterms:W3CDTF">2014-11-21T11:00:06Z</dcterms:created>
  <dcterms:modified xsi:type="dcterms:W3CDTF">2021-02-04T11:36:04Z</dcterms:modified>
</cp:coreProperties>
</file>