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5" r:id="rId3"/>
    <p:sldId id="279" r:id="rId4"/>
    <p:sldId id="281" r:id="rId5"/>
    <p:sldId id="282" r:id="rId6"/>
    <p:sldId id="280" r:id="rId7"/>
    <p:sldId id="270" r:id="rId8"/>
    <p:sldId id="271" r:id="rId9"/>
    <p:sldId id="272" r:id="rId10"/>
    <p:sldId id="274" r:id="rId11"/>
    <p:sldId id="278" r:id="rId12"/>
    <p:sldId id="283" r:id="rId13"/>
  </p:sldIdLst>
  <p:sldSz cx="9144000" cy="6858000" type="screen4x3"/>
  <p:notesSz cx="6858000" cy="9144000"/>
  <p:custDataLst>
    <p:tags r:id="rId1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74A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0809" autoAdjust="0"/>
    <p:restoredTop sz="84604" autoAdjust="0"/>
  </p:normalViewPr>
  <p:slideViewPr>
    <p:cSldViewPr>
      <p:cViewPr varScale="1">
        <p:scale>
          <a:sx n="61" d="100"/>
          <a:sy n="61" d="100"/>
        </p:scale>
        <p:origin x="-13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Бесплатно и без регистрации.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301208"/>
            <a:ext cx="8208912" cy="9325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Текст 2"/>
          <p:cNvSpPr>
            <a:spLocks noGrp="1"/>
          </p:cNvSpPr>
          <p:nvPr>
            <p:ph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00B0F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699792" y="-27384"/>
            <a:ext cx="6336704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00B0F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B0F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rgbClr val="00B0F0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rgbClr val="00B0F0"/>
                </a:solidFill>
              </a:defRPr>
            </a:lvl3pPr>
            <a:lvl4pPr>
              <a:defRPr sz="1800">
                <a:solidFill>
                  <a:srgbClr val="00B0F0"/>
                </a:solidFill>
              </a:defRPr>
            </a:lvl4pPr>
            <a:lvl5pPr>
              <a:defRPr sz="1800">
                <a:solidFill>
                  <a:srgbClr val="00B0F0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rgbClr val="00B0F0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rgbClr val="00B0F0"/>
                </a:solidFill>
              </a:defRPr>
            </a:lvl3pPr>
            <a:lvl4pPr>
              <a:defRPr sz="1800">
                <a:solidFill>
                  <a:srgbClr val="00B0F0"/>
                </a:solidFill>
              </a:defRPr>
            </a:lvl4pPr>
            <a:lvl5pPr>
              <a:defRPr sz="1800">
                <a:solidFill>
                  <a:srgbClr val="00B0F0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rgbClr val="00B0F0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rgbClr val="00B0F0"/>
                </a:solidFill>
              </a:defRPr>
            </a:lvl3pPr>
            <a:lvl4pPr>
              <a:defRPr sz="1600">
                <a:solidFill>
                  <a:srgbClr val="00B0F0"/>
                </a:solidFill>
              </a:defRPr>
            </a:lvl4pPr>
            <a:lvl5pPr>
              <a:defRPr sz="1600">
                <a:solidFill>
                  <a:srgbClr val="00B0F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00B0F0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rgbClr val="00B0F0"/>
                </a:solidFill>
              </a:defRPr>
            </a:lvl3pPr>
            <a:lvl4pPr>
              <a:defRPr sz="1600">
                <a:solidFill>
                  <a:srgbClr val="00B0F0"/>
                </a:solidFill>
              </a:defRPr>
            </a:lvl4pPr>
            <a:lvl5pPr>
              <a:defRPr sz="1600">
                <a:solidFill>
                  <a:srgbClr val="00B0F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rgbClr val="00B0F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rgbClr val="00B0F0"/>
                </a:solidFill>
              </a:defRPr>
            </a:lvl1pPr>
            <a:lvl2pPr>
              <a:defRPr sz="2800">
                <a:solidFill>
                  <a:srgbClr val="00B0F0"/>
                </a:solidFill>
              </a:defRPr>
            </a:lvl2pPr>
            <a:lvl3pPr>
              <a:defRPr sz="2400">
                <a:solidFill>
                  <a:srgbClr val="00B0F0"/>
                </a:solidFill>
              </a:defRPr>
            </a:lvl3pPr>
            <a:lvl4pPr>
              <a:defRPr sz="2000">
                <a:solidFill>
                  <a:srgbClr val="00B0F0"/>
                </a:solidFill>
              </a:defRPr>
            </a:lvl4pPr>
            <a:lvl5pPr>
              <a:defRPr sz="2000">
                <a:solidFill>
                  <a:srgbClr val="00B0F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00B0F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B0F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B0F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00B0F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rgbClr val="00B0F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-27384"/>
            <a:ext cx="6336704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B0F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B0F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zoom dir="in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rgbClr val="00B0F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rgbClr val="00B0F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00B0F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B0F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B0F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85728"/>
            <a:ext cx="8208912" cy="635798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«Образовательный центр №3 «Созвездие»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Структурное подразделение «Детский сад  «Капелька»</a:t>
            </a: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Финансовая грамотность детей.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Дайте ребенку знания о деньгах</a:t>
            </a:r>
            <a:r>
              <a:rPr lang="ru-RU" b="1" dirty="0" smtClean="0"/>
              <a:t>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         </a:t>
            </a:r>
            <a:r>
              <a:rPr lang="ru-RU" sz="2400" b="1" dirty="0" smtClean="0">
                <a:solidFill>
                  <a:schemeClr val="tx1"/>
                </a:solidFill>
              </a:rPr>
              <a:t>Выполнила : Воспитатель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                                                                                    </a:t>
            </a:r>
            <a:r>
              <a:rPr lang="ru-RU" sz="2400" b="1" dirty="0" smtClean="0">
                <a:solidFill>
                  <a:schemeClr val="tx1"/>
                </a:solidFill>
              </a:rPr>
              <a:t>Казакова О.Ю.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Финансовой </a:t>
            </a:r>
            <a:r>
              <a:rPr lang="ru-RU" dirty="0" smtClean="0">
                <a:solidFill>
                  <a:srgbClr val="002060"/>
                </a:solidFill>
              </a:rPr>
              <a:t>грамоте можно учиться всю жизнь. Но начинать лучше с детства, причем не только для того, чтобы стать богатым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357298"/>
            <a:ext cx="8280920" cy="495202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Показать важность обучения дошкольников финансовой грамотности.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Создать условие для формирования финансовой грамотности у детей.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Познакомить детей с явлениями социальной действительности.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эмоциональную сферу детей, умение понимать свое эмоциональное состояние, и управлять своими эмоциями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Цель и задачи.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500174"/>
            <a:ext cx="8280920" cy="480914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  </a:t>
            </a:r>
            <a:r>
              <a:rPr lang="ru-RU" sz="2400" dirty="0" smtClean="0">
                <a:solidFill>
                  <a:srgbClr val="002060"/>
                </a:solidFill>
              </a:rPr>
              <a:t>Сегодня </a:t>
            </a:r>
            <a:r>
              <a:rPr lang="ru-RU" sz="2400" dirty="0" smtClean="0">
                <a:solidFill>
                  <a:srgbClr val="002060"/>
                </a:solidFill>
              </a:rPr>
              <a:t>современное общество запрашивает образованного, умного, финансово грамотного, коммуникабельного, успешного, экономически воспитанного человека.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57290" y="-27384"/>
            <a:ext cx="7679206" cy="13608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Актуальность финансовой грамотности в ДО.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huge_9339e8f7-809f-4d4b-8f5d-b0f8232b3e6f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71538" y="3786190"/>
            <a:ext cx="6786610" cy="2762817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428736"/>
            <a:ext cx="8280920" cy="4880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    </a:t>
            </a:r>
            <a:r>
              <a:rPr lang="ru-RU" sz="2800" dirty="0" smtClean="0">
                <a:solidFill>
                  <a:srgbClr val="002060"/>
                </a:solidFill>
              </a:rPr>
              <a:t>Сегодня </a:t>
            </a:r>
            <a:r>
              <a:rPr lang="ru-RU" sz="2800" dirty="0" smtClean="0">
                <a:solidFill>
                  <a:srgbClr val="002060"/>
                </a:solidFill>
              </a:rPr>
              <a:t>в дошкольных образовательных учреждениях включаются в воспитательный процесс программы по изучению основ формирования финансовой грамотности дошкольников. Развитие финансовой грамотности оказывает благоприятное воздействие на дошкольника.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87_mai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714876" y="4643446"/>
            <a:ext cx="3744416" cy="1929256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27384"/>
            <a:ext cx="7750644" cy="13608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финансовой грамотности в ДО.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00174"/>
            <a:ext cx="8280920" cy="4809146"/>
          </a:xfrm>
        </p:spPr>
        <p:txBody>
          <a:bodyPr/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С </a:t>
            </a:r>
            <a:r>
              <a:rPr lang="ru-RU" dirty="0" smtClean="0">
                <a:solidFill>
                  <a:srgbClr val="002060"/>
                </a:solidFill>
              </a:rPr>
              <a:t>малого возраста необходимо объяснять детям, что такое деньги, откуда они берутся, как ими пользоваться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93739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00562" y="3714752"/>
            <a:ext cx="4143404" cy="2864339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428736"/>
            <a:ext cx="8280920" cy="4880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Финансовая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грамотность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это способность человека управлять своими доходами и расходами, принимать правильные решения по распределению денежных средств (жить по средствам) и грамотно их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приумножать. Другими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словами – это знание, позволяющее достичь финансового благополучия и оставаться на этом уровне всю свою жизнь.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071670" y="0"/>
            <a:ext cx="6336704" cy="136083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Педагог-воспитанник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H:\IMG-c381b282c7fa66bd706c5afb55ea9027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140968"/>
            <a:ext cx="3960440" cy="34357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268760"/>
            <a:ext cx="8280920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Стоит </a:t>
            </a:r>
            <a:r>
              <a:rPr lang="ru-RU" sz="2400" dirty="0" smtClean="0">
                <a:solidFill>
                  <a:srgbClr val="002060"/>
                </a:solidFill>
              </a:rPr>
              <a:t>объяснять, что деньги представляют собой универсальное средство обмена разных товаров и услуг между собой, а также мера измерения. В свою очередь они бывают бумажные, металлические, железные.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:\IMG_20231221_1113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717032"/>
            <a:ext cx="3600400" cy="2808312"/>
          </a:xfrm>
          <a:prstGeom prst="rect">
            <a:avLst/>
          </a:prstGeom>
          <a:noFill/>
        </p:spPr>
      </p:pic>
      <p:pic>
        <p:nvPicPr>
          <p:cNvPr id="4" name="Picture 3" descr="H:\IMG_20231221_111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7537" y="3440370"/>
            <a:ext cx="3636911" cy="298890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74" name="Picture 6" descr="H:\IMG_20231221_1116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104272"/>
            <a:ext cx="4176464" cy="2421071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259632" y="1556792"/>
            <a:ext cx="70567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Сегодня деньги имеют особую важность. Они осуществляют такие функций, как: – во-первых, средство платежей. Благодаря деньгам можно оплатить товар, услугу. – во-вторых, оценка труда людей. Выдается в виде зарплаты. – в-третьих, средство создания накоплений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268760"/>
            <a:ext cx="8280920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Образовательная деятельность с воспитанниками включает в себя следующие методы и приемы: непосредственно-образовательная деятельность, сюжетно-ролевые, дидактические, настольные игры, особый интерес вызывает интеллектуальные игры и развлечения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35696" y="116632"/>
            <a:ext cx="7200800" cy="121682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tx1"/>
                </a:solidFill>
              </a:rPr>
              <a:t>Содержание образования по финансовой грамотности дошкольников.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5" name="Picture 1" descr="H:\IMG_20231221_113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7" y="2941396"/>
            <a:ext cx="5760639" cy="351193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1500174"/>
            <a:ext cx="8280920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Финансовой грамотности необходимо обучаться с дошкольного возраста. Проблема воспитания финансовой грамотности стала предметом исследования применительно к детям дошкольного возраста. Раннее разумное воспитание финансовой грамотности служит основой эффективного взаимодействия с окружающим миром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og_og_146800952426653427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28794" y="4000504"/>
            <a:ext cx="6042251" cy="2161409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rgbClr val="002060"/>
                </a:solidFill>
              </a:rPr>
              <a:t>Спасибо за внимание!!!</a:t>
            </a:r>
          </a:p>
          <a:p>
            <a:pPr algn="ctr">
              <a:buNone/>
            </a:pP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uge_9339e8f7-809f-4d4b-8f5d-b0f8232b3e6f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85852" y="3071810"/>
            <a:ext cx="6786610" cy="3214710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38f6de3a1f82a5bac8a651ca0179d87a2e42f4e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363</Words>
  <Application>Microsoft Office PowerPoint</Application>
  <PresentationFormat>Экран (4:3)</PresentationFormat>
  <Paragraphs>27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«Образовательный центр №3 «Созвездие» Структурное подразделение «Детский сад  «Капелька» Финансовая грамотность детей. Дайте ребенку знания о деньгах.                                Выполнила : Воспитатель                                                                                     Казакова О.Ю.</vt:lpstr>
      <vt:lpstr>Слайд 2</vt:lpstr>
      <vt:lpstr>Цель и задачи.</vt:lpstr>
      <vt:lpstr>Актуальность финансовой грамотности в ДО.</vt:lpstr>
      <vt:lpstr>Слайд 5</vt:lpstr>
      <vt:lpstr>Формирование финансовой грамотности в ДО.</vt:lpstr>
      <vt:lpstr>Педагог-воспитанник</vt:lpstr>
      <vt:lpstr>Слайд 8</vt:lpstr>
      <vt:lpstr>    </vt:lpstr>
      <vt:lpstr>Содержание образования по финансовой грамотности дошкольников.  </vt:lpstr>
      <vt:lpstr>Слайд 11</vt:lpstr>
      <vt:lpstr>Слайд 12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Финансовая грамотность</dc:title>
  <dc:creator>obstinate</dc:creator>
  <dc:description>Шаблон презентации с сайта https://presentation-creation.ru/</dc:description>
  <cp:lastModifiedBy>User</cp:lastModifiedBy>
  <cp:revision>434</cp:revision>
  <dcterms:created xsi:type="dcterms:W3CDTF">2018-02-25T09:09:03Z</dcterms:created>
  <dcterms:modified xsi:type="dcterms:W3CDTF">2023-12-21T20:41:22Z</dcterms:modified>
</cp:coreProperties>
</file>