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1" r:id="rId4"/>
    <p:sldId id="262" r:id="rId5"/>
    <p:sldId id="265" r:id="rId6"/>
    <p:sldId id="266" r:id="rId7"/>
    <p:sldId id="267" r:id="rId8"/>
    <p:sldId id="268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тьяна Хлебникова" initials="ТХ" lastIdx="2" clrIdx="0">
    <p:extLst>
      <p:ext uri="{19B8F6BF-5375-455C-9EA6-DF929625EA0E}">
        <p15:presenceInfo xmlns:p15="http://schemas.microsoft.com/office/powerpoint/2012/main" userId="05a2ffc0f94c8e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2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2-13T21:15:16.984" idx="2">
    <p:pos x="7581" y="-35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2-13T21:15:16.984" idx="2">
    <p:pos x="7581" y="-35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2-13T21:15:16.984" idx="2">
    <p:pos x="7581" y="-35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6E0E8E6-B6EB-498A-BC29-48D81AAAA5B6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41493-8214-4CD3-9E66-4A7CE0239274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397E-FD2D-4D0A-B33C-2E5AEFAED143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5092E-80DC-4992-A0D4-E74F7FC3042B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A4C6-EA06-4AF0-A839-1839C57399A0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0C016-2580-485A-AC4B-4452BC379743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C8E6-7044-439E-9AE7-82A0C81AB0F0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5F70E-5DFF-42EC-93B3-07D70D7ED1BD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520B5-A0C9-4D15-A71B-70A075D52D64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A8B59-FD8C-464E-A2E0-D2DB42977C43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D0685-9E9F-46AF-8733-3458A4A5B67E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578A0-4252-4A4F-8A4C-4F80F1AD91FF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F071-3364-4AF2-8784-696D9E530376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C83B-2A0D-4895-8D19-F0DA28872F64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2ACF0-C7E7-4CC8-840E-A2809FB4BDF6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B64FF-53E9-4519-AFEB-B5EAE0A6C098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605F-0999-49B8-97E8-A9F5FE66FD89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1EAF71F-1A43-41B7-B605-0710A83174B7}" type="datetimeFigureOut">
              <a:rPr lang="en-US" dirty="0"/>
              <a:t>2/17/2022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png"/><Relationship Id="rId7" Type="http://schemas.openxmlformats.org/officeDocument/2006/relationships/image" Target="../media/image9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4.jp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3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6.jfif"/><Relationship Id="rId5" Type="http://schemas.openxmlformats.org/officeDocument/2006/relationships/image" Target="../media/image25.jpg"/><Relationship Id="rId4" Type="http://schemas.openxmlformats.org/officeDocument/2006/relationships/image" Target="../media/image24.jp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Интерактивная игра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2000" dirty="0" smtClean="0"/>
              <a:t>для дошколят к</a:t>
            </a:r>
            <a:br>
              <a:rPr lang="ru-RU" sz="2000" dirty="0" smtClean="0"/>
            </a:br>
            <a:r>
              <a:rPr lang="ru-RU" sz="4400" dirty="0" smtClean="0"/>
              <a:t>«день защитника отечества »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Автор: </a:t>
            </a:r>
            <a:r>
              <a:rPr lang="ru-RU" sz="3200" dirty="0" smtClean="0"/>
              <a:t>Хлебникова Татьяна Федоровна</a:t>
            </a:r>
            <a:endParaRPr lang="ru-RU" sz="3200" dirty="0"/>
          </a:p>
        </p:txBody>
      </p:sp>
      <p:sp>
        <p:nvSpPr>
          <p:cNvPr id="4" name="Управляющая кнопка: в конец 3">
            <a:hlinkClick r:id="" action="ppaction://hlinkshowjump?jump=nextslide" highlightClick="1"/>
          </p:cNvPr>
          <p:cNvSpPr/>
          <p:nvPr/>
        </p:nvSpPr>
        <p:spPr>
          <a:xfrm>
            <a:off x="10726950" y="5725870"/>
            <a:ext cx="1090247" cy="879231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в конец 4">
            <a:hlinkClick r:id="" action="ppaction://hlinkshowjump?jump=nextslide" highlightClick="1"/>
          </p:cNvPr>
          <p:cNvSpPr/>
          <p:nvPr/>
        </p:nvSpPr>
        <p:spPr>
          <a:xfrm>
            <a:off x="10745966" y="5978769"/>
            <a:ext cx="103742" cy="70339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92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девушк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8609" y="375139"/>
            <a:ext cx="1904762" cy="2495238"/>
          </a:xfrm>
          <a:prstGeom prst="rect">
            <a:avLst/>
          </a:prstGeom>
        </p:spPr>
      </p:pic>
      <p:sp>
        <p:nvSpPr>
          <p:cNvPr id="23" name="Скругленный прямоугольник 22"/>
          <p:cNvSpPr/>
          <p:nvPr/>
        </p:nvSpPr>
        <p:spPr>
          <a:xfrm>
            <a:off x="791831" y="516100"/>
            <a:ext cx="3978971" cy="159405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Кого мы поздравляем </a:t>
            </a:r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этот праздник?</a:t>
            </a:r>
            <a:endParaRPr lang="ru-RU" sz="280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</p:txBody>
      </p:sp>
      <p:pic>
        <p:nvPicPr>
          <p:cNvPr id="25" name="девочк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482" y="364212"/>
            <a:ext cx="1442731" cy="2343949"/>
          </a:xfrm>
          <a:prstGeom prst="rect">
            <a:avLst/>
          </a:prstGeom>
        </p:spPr>
      </p:pic>
      <p:pic>
        <p:nvPicPr>
          <p:cNvPr id="27" name="бабушк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555" y="3087526"/>
            <a:ext cx="2109317" cy="3046447"/>
          </a:xfrm>
          <a:prstGeom prst="rect">
            <a:avLst/>
          </a:prstGeom>
        </p:spPr>
      </p:pic>
      <p:pic>
        <p:nvPicPr>
          <p:cNvPr id="29" name="дедушк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872" y="3083947"/>
            <a:ext cx="1635535" cy="2616856"/>
          </a:xfrm>
          <a:prstGeom prst="rect">
            <a:avLst/>
          </a:prstGeom>
        </p:spPr>
      </p:pic>
      <p:pic>
        <p:nvPicPr>
          <p:cNvPr id="30" name="парень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166" y="2823066"/>
            <a:ext cx="3262649" cy="3575366"/>
          </a:xfrm>
          <a:prstGeom prst="rect">
            <a:avLst/>
          </a:prstGeom>
        </p:spPr>
      </p:pic>
      <p:pic>
        <p:nvPicPr>
          <p:cNvPr id="32" name="цвет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957" y="3677201"/>
            <a:ext cx="1157543" cy="868157"/>
          </a:xfrm>
          <a:prstGeom prst="rect">
            <a:avLst/>
          </a:prstGeom>
        </p:spPr>
      </p:pic>
      <p:pic>
        <p:nvPicPr>
          <p:cNvPr id="33" name="цвет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957" y="4706465"/>
            <a:ext cx="1157543" cy="868157"/>
          </a:xfrm>
          <a:prstGeom prst="rect">
            <a:avLst/>
          </a:prstGeom>
        </p:spPr>
      </p:pic>
      <p:pic>
        <p:nvPicPr>
          <p:cNvPr id="34" name="цвет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124" y="2823066"/>
            <a:ext cx="1157543" cy="86815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3" y="3083947"/>
            <a:ext cx="2702964" cy="33787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673" y="221220"/>
            <a:ext cx="1523874" cy="2444294"/>
          </a:xfrm>
          <a:prstGeom prst="rect">
            <a:avLst/>
          </a:prstGeom>
        </p:spPr>
      </p:pic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10981114" y="5700803"/>
            <a:ext cx="920706" cy="882877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5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04167E-6 1.11111E-6 C 0.00691 0.00231 0.02305 0.0081 0.02657 0.00833 L 0.05248 0.00949 C 0.05899 0.00926 0.06563 0.00972 0.07227 0.00833 C 0.09128 0.0044 0.11407 -0.0051 0.13217 -0.01459 C 0.13608 -0.01667 0.13998 -0.01829 0.14376 -0.0206 C 0.14858 -0.02361 0.15326 -0.02755 0.15808 -0.03033 C 0.16537 -0.03472 0.17279 -0.0375 0.17996 -0.0426 C 0.18803 -0.04815 0.1879 -0.04838 0.20105 -0.05579 C 0.20222 -0.05648 0.20339 -0.05648 0.20444 -0.05695 C 0.2073 -0.05857 0.21602 -0.06459 0.21876 -0.06667 C 0.22292 -0.06991 0.22852 -0.07616 0.23178 -0.0801 C 0.2366 -0.08588 0.24141 -0.0919 0.2461 -0.09815 C 0.24819 -0.10116 0.25014 -0.10486 0.25222 -0.10787 C 0.253 -0.10926 0.25417 -0.11019 0.25496 -0.11158 C 0.26342 -0.12778 0.25808 -0.12385 0.26381 -0.12732 C 0.26654 -0.13218 0.26941 -0.13681 0.27201 -0.1419 C 0.27266 -0.14329 0.27266 -0.14537 0.27332 -0.14676 C 0.2797 -0.15903 0.28608 -0.16505 0.29376 -0.1757 C 0.3116 -0.20047 0.30339 -0.1926 0.31902 -0.20857 C 0.32032 -0.20972 0.32162 -0.21111 0.32305 -0.21204 C 0.32423 -0.21273 0.3254 -0.21297 0.32657 -0.21343 C 0.33712 -0.21667 0.33595 -0.21621 0.3435 -0.21806 C 0.35483 -0.21783 0.37631 -0.21968 0.38985 -0.21343 C 0.39871 -0.20926 0.40756 -0.20533 0.41576 -0.19885 C 0.43555 -0.18334 0.41381 -0.20139 0.42475 -0.19028 C 0.43165 -0.18334 0.43894 -0.17709 0.44584 -0.16968 C 0.45326 -0.16181 0.46055 -0.15301 0.46759 -0.14422 C 0.46863 -0.14306 0.46941 -0.14074 0.47032 -0.13935 C 0.47279 -0.13588 0.47553 -0.13334 0.47787 -0.12963 C 0.48269 -0.12199 0.48738 -0.11412 0.49154 -0.10556 C 0.49402 -0.10023 0.49649 -0.09514 0.49897 -0.08982 C 0.49975 -0.0882 0.50027 -0.08635 0.50105 -0.08496 C 0.50209 -0.08287 0.50339 -0.08102 0.50444 -0.07894 C 0.50639 -0.07454 0.50808 -0.06991 0.5099 -0.06551 C 0.51029 -0.06459 0.51082 -0.06412 0.51121 -0.0632 C 0.51316 -0.0588 0.51498 -0.0544 0.51667 -0.04977 C 0.51928 -0.04306 0.52188 -0.03635 0.52423 -0.02917 C 0.5267 -0.02153 0.5293 -0.01389 0.53178 -0.00625 C 0.53217 -0.00463 0.53256 -0.00278 0.53308 -0.00139 C 0.53686 0.00972 0.54115 0.02014 0.54467 0.03148 C 0.55248 0.05602 0.5685 0.11227 0.57397 0.13796 C 0.5767 0.15092 0.58009 0.16342 0.58217 0.17685 C 0.5836 0.18565 0.58347 0.1824 0.58347 0.18657 " pathEditMode="relative" ptsTypes="AAAAAAAAAAAAAAAAAAAAAAAAAAAAAAAAAAAAAAAAAAAA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73472E-18 C 0.01484 0.00231 0.00273 0.00023 0.01224 0.00254 C 0.01523 0.00324 0.01875 0.0037 0.02174 0.00486 C 0.02773 0.00717 0.03359 0.00995 0.03945 0.01226 C 0.04088 0.01273 0.04219 0.01296 0.04362 0.01342 C 0.04818 0.01504 0.0526 0.01713 0.05716 0.01828 C 0.06055 0.01921 0.06406 0.01898 0.06745 0.01944 L 0.0763 0.02083 C 0.0845 0.02037 0.09271 0.02083 0.10091 0.01944 C 0.1069 0.01851 0.11211 0.00925 0.11653 0.0037 C 0.11719 0.003 0.11784 0.00208 0.11862 0.00138 C 0.12174 -0.00139 0.12513 -0.00371 0.12812 -0.00718 C 0.1319 -0.01158 0.12943 -0.00903 0.13568 -0.01436 C 0.13854 -0.01968 0.13515 -0.01389 0.13971 -0.01922 C 0.14206 -0.022 0.14401 -0.02547 0.14648 -0.02778 C 0.14739 -0.02848 0.14844 -0.02917 0.14922 -0.0301 C 0.15299 -0.03473 0.14792 -0.03102 0.15273 -0.0338 C 0.1543 -0.03658 0.15573 -0.03959 0.15742 -0.04237 C 0.1582 -0.04352 0.16276 -0.04815 0.16289 -0.04838 C 0.1681 -0.05996 0.16393 -0.05162 0.17383 -0.06667 C 0.17435 -0.06737 0.17461 -0.06829 0.17513 -0.06899 C 0.17903 -0.07408 0.18281 -0.07894 0.18672 -0.08357 C 0.18802 -0.08496 0.19909 -0.09746 0.20456 -0.10162 C 0.20898 -0.10533 0.21354 -0.10926 0.2181 -0.1125 C 0.21901 -0.1132 0.21992 -0.11343 0.22083 -0.11389 C 0.22786 -0.11737 0.21341 -0.11135 0.22903 -0.11737 C 0.24948 -0.11667 0.26992 -0.11505 0.29036 -0.11505 C 0.30247 -0.11505 0.31458 -0.11621 0.32656 -0.11737 C 0.32721 -0.1176 0.32786 -0.11829 0.32864 -0.11875 C 0.33086 -0.11991 0.33307 -0.1213 0.33542 -0.12223 C 0.33659 -0.12292 0.33776 -0.12292 0.3388 -0.12362 C 0.34219 -0.12524 0.35104 -0.1338 0.35182 -0.1345 C 0.35872 -0.14121 0.36549 -0.14815 0.37226 -0.1551 C 0.37344 -0.15625 0.37461 -0.15718 0.37565 -0.15857 C 0.37864 -0.1632 0.38164 -0.1676 0.3845 -0.172 C 0.38502 -0.17269 0.38542 -0.17362 0.38594 -0.17454 C 0.38646 -0.17524 0.38737 -0.17593 0.38789 -0.17686 C 0.38958 -0.17963 0.39114 -0.18241 0.39271 -0.18542 C 0.39687 -0.20047 0.3914 -0.18079 0.40221 -0.21575 C 0.4056 -0.22639 0.40312 -0.21922 0.4056 -0.22894 C 0.40781 -0.2375 0.41015 -0.24607 0.4125 -0.2544 C 0.41289 -0.25602 0.41354 -0.25764 0.4138 -0.25926 C 0.41875 -0.28843 0.4181 -0.28588 0.42474 -0.31875 C 0.42552 -0.32269 0.42682 -0.32662 0.42747 -0.33079 C 0.42877 -0.34005 0.43008 -0.34954 0.43151 -0.35857 C 0.4319 -0.36088 0.43255 -0.36274 0.43294 -0.36482 C 0.43385 -0.36945 0.43463 -0.37454 0.43568 -0.37917 C 0.43607 -0.38125 0.43672 -0.38334 0.43698 -0.38542 C 0.43854 -0.39491 0.43971 -0.40463 0.44114 -0.41436 C 0.4414 -0.41598 0.44153 -0.4176 0.4418 -0.41922 C 0.44388 -0.43218 0.44596 -0.44514 0.44792 -0.45811 C 0.44818 -0.45973 0.44831 -0.46135 0.44857 -0.46297 C 0.44948 -0.4669 0.45052 -0.47084 0.4513 -0.475 C 0.45169 -0.47709 0.45169 -0.47917 0.45208 -0.48102 C 0.45325 -0.48982 0.45286 -0.48797 0.45482 -0.49445 C 0.45456 -0.49838 0.45469 -0.50278 0.45403 -0.50649 C 0.45377 -0.50811 0.45286 -0.50926 0.45208 -0.51019 C 0.45143 -0.51088 0.44765 -0.5125 0.44726 -0.5125 C 0.44609 -0.51181 0.44505 -0.51088 0.44388 -0.51019 C 0.44258 -0.5095 0.44036 -0.50903 0.43906 -0.50787 C 0.4388 -0.50741 0.43867 -0.50695 0.43841 -0.50649 " pathEditMode="relative" ptsTypes="AAAAAAAAAAAAAAA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6.66667E-6 C 0.00156 0.00023 0.00312 0.00023 0.00468 0.00115 C 0.00547 0.00161 0.00599 0.00323 0.00677 0.00347 C 0.00898 0.00485 0.01132 0.00509 0.01354 0.00601 C 0.02005 0.00833 0.01588 0.00717 0.02656 0.00833 C 0.03229 0.0111 0.0276 0.00925 0.03815 0.01087 C 0.05117 0.01296 0.04882 0.01249 0.05794 0.01458 L 0.09062 0.00833 C 0.09271 0.0081 0.09635 0.00323 0.09752 0.00231 C 0.0983 0.00161 0.09935 0.00161 0.10013 0.00115 C 0.10455 -0.00579 0.10937 -0.01297 0.11315 -0.02061 C 0.11471 -0.02385 0.11627 -0.02709 0.11797 -0.03033 C 0.11836 -0.03126 0.11875 -0.03218 0.11927 -0.03288 C 0.12057 -0.0345 0.12213 -0.03589 0.12343 -0.03774 C 0.12396 -0.03843 0.12422 -0.03936 0.12474 -0.04005 C 0.12539 -0.04098 0.12617 -0.04167 0.12682 -0.0426 C 0.1289 -0.04561 0.13073 -0.04931 0.13294 -0.05209 C 0.13372 -0.05325 0.13476 -0.05394 0.13567 -0.05464 C 0.14205 -0.05903 0.14127 -0.05857 0.14583 -0.06065 C 0.15247 -0.06019 0.15911 -0.06019 0.16562 -0.0595 C 0.16849 -0.05927 0.17422 -0.05695 0.17656 -0.05579 C 0.17799 -0.0551 0.17942 -0.05487 0.18073 -0.05348 C 0.18255 -0.0514 0.18424 -0.04931 0.18606 -0.04723 C 0.18698 -0.04653 0.18802 -0.04607 0.1888 -0.04491 C 0.19192 -0.04121 0.19479 -0.03704 0.19778 -0.03288 C 0.19817 -0.03218 0.19856 -0.03102 0.19909 -0.03033 C 0.19974 -0.0294 0.20052 -0.02894 0.20117 -0.02802 C 0.20286 -0.02547 0.20364 -0.02246 0.20521 -0.01945 C 0.20807 -0.01436 0.2108 -0.0088 0.21406 -0.00487 C 0.21471 -0.00417 0.21549 -0.00348 0.21614 -0.00255 C 0.21797 0.00023 0.21966 0.00347 0.22161 0.00601 C 0.2276 0.01365 0.23411 0.0199 0.23997 0.02777 C 0.24088 0.02893 0.24179 0.03055 0.24271 0.03148 C 0.24375 0.0324 0.24492 0.0331 0.24609 0.03379 C 0.24974 0.0361 0.25338 0.03796 0.25703 0.04004 C 0.25924 0.04097 0.26588 0.04351 0.26666 0.04351 C 0.27278 0.04444 0.2789 0.04444 0.28502 0.0449 C 0.29192 0.04166 0.28398 0.04583 0.28984 0.0412 C 0.29401 0.03773 0.29856 0.03495 0.30273 0.03148 C 0.30859 0.02661 0.31601 0.0236 0.32044 0.01458 C 0.32187 0.0118 0.32343 0.00902 0.32461 0.00601 C 0.32552 0.00347 0.32591 0.00023 0.32669 -0.00255 C 0.32643 -0.00695 0.32669 -0.01158 0.32591 -0.01575 C 0.32565 -0.01737 0.32448 -0.01806 0.32396 -0.01945 C 0.32343 -0.02061 0.32317 -0.02223 0.32252 -0.02315 C 0.31966 -0.02709 0.31849 -0.02755 0.31575 -0.02917 C 0.31432 -0.03126 0.31302 -0.03334 0.31159 -0.03519 C 0.31093 -0.03612 0.31002 -0.03658 0.30963 -0.03774 C 0.30872 -0.03982 0.30833 -0.0426 0.30755 -0.04491 C 0.30716 -0.0463 0.30664 -0.04723 0.30612 -0.04862 C 0.30403 -0.05464 0.30221 -0.06089 0.3 -0.06667 C 0.29856 -0.07061 0.29713 -0.07431 0.29531 -0.07755 C 0.29479 -0.07848 0.2944 -0.0794 0.29388 -0.0801 C 0.29192 -0.08241 0.28984 -0.08427 0.28776 -0.08612 C 0.28255 -0.09052 0.27825 -0.08913 0.272 -0.08982 C 0.26692 -0.09214 0.27122 -0.08959 0.26458 -0.097 C 0.25833 -0.10394 0.26588 -0.09237 0.25703 -0.10672 C 0.2556 -0.10903 0.25104 -0.1139 0.25299 -0.1139 L 0.25846 -0.1139 " pathEditMode="relative" ptsTypes="AAAAAAAAAAAAAAAAAAAAAAAAAAAAAAAAAAAAAAAAAAAAAAAAAAAAAAAAAAA">
                                      <p:cBhvr>
                                        <p:cTn id="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1" y="360362"/>
            <a:ext cx="2164182" cy="16417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827" y="748484"/>
            <a:ext cx="1705232" cy="16341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1" y="2645255"/>
            <a:ext cx="2941982" cy="367747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203" y="2268433"/>
            <a:ext cx="2540000" cy="165100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742" y="2551526"/>
            <a:ext cx="2876550" cy="238125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579" y="4057191"/>
            <a:ext cx="4179404" cy="1751170"/>
          </a:xfrm>
          <a:prstGeom prst="rect">
            <a:avLst/>
          </a:prstGeom>
        </p:spPr>
      </p:pic>
      <p:sp>
        <p:nvSpPr>
          <p:cNvPr id="30" name="Скругленный прямоугольник 29"/>
          <p:cNvSpPr/>
          <p:nvPr/>
        </p:nvSpPr>
        <p:spPr>
          <a:xfrm>
            <a:off x="1568972" y="314275"/>
            <a:ext cx="3923607" cy="157814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Подбери солдату технику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0540538" y="5660967"/>
            <a:ext cx="909754" cy="66176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71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3.33333E-6 C -0.00182 0.00139 -0.00378 0.00301 -0.00547 0.00463 C -0.01068 0.01018 -0.00573 0.00717 -0.01094 0.00949 C -0.01328 0.01204 -0.01537 0.01481 -0.01784 0.0169 C -0.01914 0.01805 -0.02057 0.01898 -0.02188 0.0206 C -0.0224 0.02106 -0.02266 0.02245 -0.02318 0.02292 C -0.02435 0.02407 -0.02552 0.0243 -0.02669 0.02523 C -0.02735 0.02592 -0.028 0.02708 -0.02865 0.02778 C -0.03021 0.0294 -0.0319 0.03079 -0.03347 0.03264 C -0.03438 0.0338 -0.03516 0.03542 -0.0362 0.03634 C -0.03698 0.03704 -0.03802 0.03704 -0.03893 0.0375 C -0.0444 0.04375 -0.04544 0.0456 -0.05052 0.04954 C -0.05156 0.05046 -0.05274 0.05139 -0.05391 0.05208 C -0.05677 0.0537 -0.06133 0.05555 -0.06419 0.05694 C -0.06485 0.05764 -0.0655 0.0588 -0.06615 0.05926 C -0.06823 0.06111 -0.07123 0.06273 -0.0737 0.06412 C -0.07435 0.06505 -0.075 0.06597 -0.07578 0.06667 C -0.0763 0.06713 -0.07995 0.06967 -0.08112 0.07014 C -0.08229 0.0706 -0.08347 0.07083 -0.08464 0.07153 C -0.08672 0.07245 -0.08867 0.07361 -0.09076 0.075 C -0.09167 0.07569 -0.09245 0.07685 -0.09349 0.07755 C -0.09427 0.07801 -0.09531 0.07824 -0.09623 0.0787 C -0.09727 0.0794 -0.09844 0.08032 -0.09961 0.08102 C -0.11133 0.09884 -0.09766 0.07917 -0.10912 0.09329 C -0.11055 0.09514 -0.11185 0.09745 -0.11315 0.0993 C -0.11511 0.10185 -0.11836 0.10486 -0.12005 0.10648 C -0.12214 0.1088 -0.12383 0.1125 -0.12617 0.11389 C -0.13125 0.1169 -0.125 0.11273 -0.13021 0.11759 C -0.1319 0.11898 -0.13399 0.12014 -0.13568 0.12106 C -0.13815 0.1243 -0.14102 0.12685 -0.14323 0.13079 C -0.15117 0.14514 -0.1474 0.14213 -0.15274 0.14537 C -0.16589 0.16412 -0.1474 0.13889 -0.15951 0.15255 C -0.16172 0.15509 -0.16367 0.15833 -0.16576 0.16111 C -0.16641 0.16204 -0.16719 0.1625 -0.16771 0.16366 C -0.16901 0.16574 -0.16992 0.16852 -0.1711 0.17083 C -0.17266 0.17384 -0.17461 0.17592 -0.17591 0.1794 C -0.17943 0.18866 -0.17761 0.18426 -0.18138 0.19259 C -0.18268 0.20162 -0.18125 0.19375 -0.18477 0.20486 C -0.18646 0.20995 -0.18802 0.21528 -0.18959 0.2206 C -0.19232 0.23055 -0.18763 0.21736 -0.19154 0.22778 C -0.19297 0.23542 -0.1944 0.24305 -0.19571 0.25092 C -0.19688 0.2581 -0.19557 0.25347 -0.19779 0.25926 C -0.1987 0.26412 -0.19974 0.26898 -0.20039 0.27384 C -0.20417 0.2993 -0.20248 0.28935 -0.20521 0.30417 C -0.20612 0.31505 -0.20703 0.32616 -0.20794 0.33704 C -0.20821 0.33935 -0.20847 0.3419 -0.2086 0.34421 C -0.20886 0.34815 -0.20912 0.35231 -0.20938 0.35625 C -0.2086 0.3831 -0.20807 0.40972 -0.20729 0.43634 C -0.20716 0.43796 -0.20677 0.43958 -0.20664 0.4412 C -0.20612 0.44676 -0.20573 0.45255 -0.20521 0.4581 C -0.20508 0.46018 -0.20469 0.46227 -0.20456 0.46435 C -0.20339 0.47639 -0.20248 0.48866 -0.20117 0.50069 C -0.20091 0.50255 -0.20065 0.50463 -0.20039 0.50671 C -0.20026 0.50833 -0.2 0.50995 -0.19974 0.51157 C -0.19857 0.52199 -0.19935 0.51852 -0.19844 0.53217 C -0.19831 0.53426 -0.19792 0.53611 -0.19779 0.53819 C -0.19584 0.56342 -0.19779 0.55278 -0.19571 0.56366 C -0.19636 0.57616 -0.19675 0.58889 -0.19779 0.60116 C -0.19779 0.60278 -0.1987 0.60347 -0.19909 0.60486 C -0.20365 0.62245 -0.20039 0.62037 -0.21198 0.63773 C -0.21328 0.63958 -0.22956 0.6581 -0.23451 0.6618 C -0.23672 0.66366 -0.23906 0.66412 -0.24141 0.66551 C -0.24362 0.6669 -0.24584 0.66921 -0.24818 0.67037 C -0.25013 0.6713 -0.25222 0.67106 -0.2543 0.67153 L -0.25977 0.67292 C -0.26432 0.67245 -0.26888 0.67268 -0.27344 0.67153 C -0.27513 0.67106 -0.27669 0.66944 -0.27813 0.66805 C -0.27969 0.66643 -0.28177 0.66296 -0.28294 0.66065 C -0.28412 0.65833 -0.28542 0.65602 -0.28633 0.65347 C -0.28867 0.64653 -0.2905 0.64005 -0.2918 0.63287 C -0.29232 0.62986 -0.29271 0.62708 -0.2931 0.6243 C -0.29362 0.61829 -0.29401 0.61227 -0.29453 0.60602 C -0.29753 0.56898 -0.29505 0.59259 -0.29727 0.5794 C -0.29896 0.56944 -0.29779 0.57384 -0.29922 0.56852 " pathEditMode="relative" ptsTypes="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33333E-6 L 3.125E-6 3.33333E-6 C -0.00052 0.00393 -0.00091 0.0081 -0.00143 0.01204 C -0.00156 0.01366 -0.00195 0.01528 -0.00208 0.0169 C -0.00286 0.02245 -0.00312 0.02824 -0.00417 0.03379 C -0.00456 0.03611 -0.00547 0.03796 -0.00625 0.03981 C -0.00859 0.05486 -0.00612 0.04213 -0.01094 0.0581 C -0.01133 0.05926 -0.01133 0.06065 -0.01172 0.0618 C -0.01198 0.06296 -0.0125 0.06412 -0.01302 0.06528 C -0.01458 0.06898 -0.01601 0.07292 -0.01784 0.07639 C -0.02253 0.08518 -0.02643 0.09583 -0.03216 0.10301 C -0.03555 0.10741 -0.04414 0.11875 -0.04909 0.12361 C -0.05586 0.13032 -0.06224 0.13866 -0.06966 0.14305 C -0.08086 0.14954 -0.08424 0.15185 -0.09961 0.15879 C -0.11224 0.16435 -0.125 0.16921 -0.13776 0.17454 C -0.13958 0.17523 -0.14141 0.17592 -0.14323 0.17685 C -0.14388 0.17731 -0.14453 0.17778 -0.14531 0.17824 C -0.15091 0.18032 -0.15664 0.18241 -0.16237 0.18426 C -0.16458 0.18495 -0.16693 0.18472 -0.16914 0.18542 C -0.21003 0.19699 -0.18893 0.19305 -0.20872 0.19629 C -0.23008 0.20393 -0.20156 0.19398 -0.25299 0.20972 C -0.2595 0.21157 -0.2595 0.21319 -0.26667 0.21458 C -0.27226 0.21551 -0.27799 0.21597 -0.28359 0.2169 C -0.28568 0.21736 -0.28776 0.21782 -0.28984 0.21805 C -0.30286 0.22384 -0.28971 0.21829 -0.32383 0.22292 C -0.32552 0.22315 -0.32708 0.22407 -0.32864 0.2243 C -0.33633 0.22523 -0.34414 0.22592 -0.35182 0.22662 C -0.35299 0.22708 -0.35846 0.22917 -0.35937 0.22917 C -0.36432 0.22917 -0.36927 0.22824 -0.37435 0.22778 C -0.3793 0.22569 -0.37487 0.22778 -0.38047 0.2243 C -0.38177 0.22338 -0.3845 0.22176 -0.3845 0.22176 C -0.3931 0.21042 -0.37708 0.23148 -0.39544 0.20972 C -0.39766 0.20717 -0.39948 0.20393 -0.40156 0.20116 C -0.40247 0.2 -0.40338 0.19884 -0.4043 0.19745 C -0.40703 0.19352 -0.40976 0.18935 -0.4125 0.18542 C -0.41575 0.18079 -0.41432 0.1831 -0.41732 0.1794 C -0.41823 0.17824 -0.41914 0.17685 -0.42005 0.17569 C -0.42786 0.15486 -0.4138 0.19167 -0.42344 0.16852 C -0.42786 0.15764 -0.43177 0.14629 -0.43633 0.13565 C -0.43932 0.12893 -0.44245 0.12222 -0.44518 0.11504 C -0.44583 0.11366 -0.44609 0.1118 -0.44661 0.11018 C -0.447 0.10903 -0.44753 0.10787 -0.44792 0.10648 C -0.44987 0.09653 -0.44831 0.1037 -0.45482 0.08588 C -0.45521 0.08472 -0.45573 0.08356 -0.45612 0.08241 C -0.45664 0.08079 -0.4569 0.07893 -0.45755 0.07754 C -0.4582 0.07569 -0.45937 0.0743 -0.46016 0.07268 C -0.46055 0.07129 -0.46719 0.04699 -0.46979 0.03981 C -0.47057 0.03773 -0.47174 0.03611 -0.47253 0.03379 C -0.47331 0.03148 -0.47383 0.02893 -0.47448 0.02662 C -0.47721 0.01805 -0.48021 0.00995 -0.48268 0.00116 C -0.48333 -0.00139 -0.48398 -0.00394 -0.48476 -0.00625 C -0.48581 -0.00903 -0.48698 -0.01181 -0.48815 -0.01458 C -0.49036 -0.02662 -0.48815 -0.01574 -0.497 -0.03889 C -0.50482 -0.05926 -0.49713 -0.04074 -0.50247 -0.05347 C -0.50351 -0.05926 -0.50299 -0.05764 -0.50586 -0.06435 C -0.51081 -0.07616 -0.51588 -0.08773 -0.52083 -0.09954 C -0.55039 -0.16852 -0.52682 -0.11505 -0.55221 -0.16875 C -0.55508 -0.17454 -0.5569 -0.18218 -0.56042 -0.18681 C -0.56484 -0.19283 -0.56341 -0.19074 -0.56927 -0.20023 C -0.57005 -0.20139 -0.57057 -0.20278 -0.57135 -0.20371 C -0.57396 -0.20718 -0.57682 -0.21019 -0.57956 -0.21343 C -0.58047 -0.21458 -0.58125 -0.21621 -0.58229 -0.21713 C -0.58372 -0.21852 -0.58542 -0.21968 -0.58698 -0.22083 C -0.59466 -0.22593 -0.60013 -0.22593 -0.6095 -0.22917 C -0.61016 -0.2294 -0.61081 -0.23033 -0.61159 -0.23056 C -0.61497 -0.23148 -0.61836 -0.23218 -0.62174 -0.23287 C -0.62682 -0.23588 -0.62708 -0.23634 -0.63333 -0.23773 C -0.63854 -0.23889 -0.64909 -0.24028 -0.64909 -0.24028 C -0.64974 -0.24051 -0.65039 -0.24097 -0.65104 -0.24144 C -0.65898 -0.24514 -0.65651 -0.24491 -0.65989 -0.24491 " pathEditMode="relative" ptsTypes="AAAAAAAAAAAA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77" y="3626069"/>
            <a:ext cx="2261567" cy="2823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31" y="-94593"/>
            <a:ext cx="6858000" cy="6858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583324" y="457200"/>
            <a:ext cx="4130566" cy="167114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Помоги солдату приготовить корабль к празднику</a:t>
            </a:r>
            <a:endParaRPr lang="ru-RU" sz="3200" dirty="0"/>
          </a:p>
        </p:txBody>
      </p:sp>
      <p:sp>
        <p:nvSpPr>
          <p:cNvPr id="12" name="Облако 11">
            <a:hlinkClick r:id="" action="ppaction://hlinkshowjump?jump=nextslide"/>
          </p:cNvPr>
          <p:cNvSpPr/>
          <p:nvPr/>
        </p:nvSpPr>
        <p:spPr>
          <a:xfrm>
            <a:off x="867160" y="2420007"/>
            <a:ext cx="914400" cy="914400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4</a:t>
            </a:r>
            <a:endParaRPr lang="ru-RU" sz="2400" dirty="0"/>
          </a:p>
        </p:txBody>
      </p:sp>
      <p:sp>
        <p:nvSpPr>
          <p:cNvPr id="13" name="Облако 12"/>
          <p:cNvSpPr/>
          <p:nvPr/>
        </p:nvSpPr>
        <p:spPr>
          <a:xfrm flipV="1">
            <a:off x="1207667" y="2711669"/>
            <a:ext cx="45719" cy="457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Облако 13"/>
          <p:cNvSpPr/>
          <p:nvPr/>
        </p:nvSpPr>
        <p:spPr>
          <a:xfrm flipV="1">
            <a:off x="1184808" y="2711669"/>
            <a:ext cx="45719" cy="4887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Облако 14"/>
          <p:cNvSpPr/>
          <p:nvPr/>
        </p:nvSpPr>
        <p:spPr>
          <a:xfrm>
            <a:off x="2129452" y="2565838"/>
            <a:ext cx="914400" cy="914400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10</a:t>
            </a:r>
            <a:endParaRPr lang="ru-RU" sz="2400" dirty="0"/>
          </a:p>
        </p:txBody>
      </p:sp>
      <p:sp>
        <p:nvSpPr>
          <p:cNvPr id="16" name="Облако 15"/>
          <p:cNvSpPr/>
          <p:nvPr/>
        </p:nvSpPr>
        <p:spPr>
          <a:xfrm>
            <a:off x="2549306" y="3917730"/>
            <a:ext cx="904560" cy="996565"/>
          </a:xfrm>
          <a:prstGeom prst="cloud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2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3744675" y="4168062"/>
            <a:ext cx="851338" cy="914400"/>
          </a:xfrm>
          <a:prstGeom prst="cloud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3</a:t>
            </a:r>
            <a:endParaRPr lang="ru-RU" sz="2400" dirty="0"/>
          </a:p>
        </p:txBody>
      </p:sp>
      <p:sp>
        <p:nvSpPr>
          <p:cNvPr id="18" name="Облако 17"/>
          <p:cNvSpPr/>
          <p:nvPr/>
        </p:nvSpPr>
        <p:spPr>
          <a:xfrm>
            <a:off x="3507593" y="2711669"/>
            <a:ext cx="932664" cy="914400"/>
          </a:xfrm>
          <a:prstGeom prst="cloud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5</a:t>
            </a:r>
            <a:endParaRPr lang="ru-RU" sz="24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31" y="0"/>
            <a:ext cx="6858000" cy="6858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84858" y="3373821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9284858" y="3395236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1+3</a:t>
            </a:r>
            <a:endParaRPr lang="ru-RU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7992084" y="4254062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1+3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4059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77" y="3626069"/>
            <a:ext cx="2261567" cy="2823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31" y="-94593"/>
            <a:ext cx="6858000" cy="6858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583324" y="457200"/>
            <a:ext cx="4130566" cy="167114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Помоги солдату приготовить корабль к празднику</a:t>
            </a:r>
            <a:endParaRPr lang="ru-RU" sz="3200" dirty="0"/>
          </a:p>
        </p:txBody>
      </p:sp>
      <p:sp>
        <p:nvSpPr>
          <p:cNvPr id="13" name="Облако 12">
            <a:hlinkClick r:id="" action="ppaction://hlinkshowjump?jump=nextslide"/>
          </p:cNvPr>
          <p:cNvSpPr/>
          <p:nvPr/>
        </p:nvSpPr>
        <p:spPr>
          <a:xfrm flipH="1">
            <a:off x="2535464" y="3807561"/>
            <a:ext cx="837337" cy="677333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4" name="Облако 13"/>
          <p:cNvSpPr/>
          <p:nvPr/>
        </p:nvSpPr>
        <p:spPr>
          <a:xfrm>
            <a:off x="1134533" y="2572408"/>
            <a:ext cx="855134" cy="907830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5" name="Облако 14"/>
          <p:cNvSpPr/>
          <p:nvPr/>
        </p:nvSpPr>
        <p:spPr>
          <a:xfrm>
            <a:off x="2129452" y="2565838"/>
            <a:ext cx="914400" cy="914400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10</a:t>
            </a:r>
            <a:endParaRPr lang="ru-RU" sz="2400" dirty="0"/>
          </a:p>
        </p:txBody>
      </p:sp>
      <p:sp>
        <p:nvSpPr>
          <p:cNvPr id="17" name="Облако 16"/>
          <p:cNvSpPr/>
          <p:nvPr/>
        </p:nvSpPr>
        <p:spPr>
          <a:xfrm>
            <a:off x="3744675" y="4168062"/>
            <a:ext cx="851338" cy="914400"/>
          </a:xfrm>
          <a:prstGeom prst="cloud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3</a:t>
            </a:r>
            <a:endParaRPr lang="ru-RU" sz="2400" dirty="0"/>
          </a:p>
        </p:txBody>
      </p:sp>
      <p:sp>
        <p:nvSpPr>
          <p:cNvPr id="18" name="Облако 17"/>
          <p:cNvSpPr/>
          <p:nvPr/>
        </p:nvSpPr>
        <p:spPr>
          <a:xfrm>
            <a:off x="3507593" y="2711669"/>
            <a:ext cx="932664" cy="914400"/>
          </a:xfrm>
          <a:prstGeom prst="cloud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5</a:t>
            </a:r>
            <a:endParaRPr lang="ru-RU" sz="24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31" y="0"/>
            <a:ext cx="6858000" cy="676340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84858" y="3373821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31" y="-94593"/>
            <a:ext cx="6935250" cy="68580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284858" y="3395236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1+3</a:t>
            </a:r>
            <a:endParaRPr lang="ru-RU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7992084" y="4254062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1+3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8371490" y="2420008"/>
            <a:ext cx="75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9865608" y="2572408"/>
            <a:ext cx="89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4525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77" y="3626069"/>
            <a:ext cx="2261567" cy="2823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31" y="-94593"/>
            <a:ext cx="6858000" cy="6858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583324" y="457200"/>
            <a:ext cx="4130566" cy="167114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Помоги солдату приготовить корабль к празднику</a:t>
            </a:r>
            <a:endParaRPr lang="ru-RU" sz="3200" dirty="0"/>
          </a:p>
        </p:txBody>
      </p:sp>
      <p:sp>
        <p:nvSpPr>
          <p:cNvPr id="12" name="Облако 11">
            <a:hlinkClick r:id="" action="ppaction://hlinkshowjump?jump=nextslide"/>
          </p:cNvPr>
          <p:cNvSpPr/>
          <p:nvPr/>
        </p:nvSpPr>
        <p:spPr>
          <a:xfrm>
            <a:off x="867160" y="2456578"/>
            <a:ext cx="914400" cy="914400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4</a:t>
            </a:r>
            <a:endParaRPr lang="ru-RU" sz="2400" dirty="0"/>
          </a:p>
        </p:txBody>
      </p:sp>
      <p:sp>
        <p:nvSpPr>
          <p:cNvPr id="13" name="Облако 12"/>
          <p:cNvSpPr/>
          <p:nvPr/>
        </p:nvSpPr>
        <p:spPr>
          <a:xfrm flipV="1">
            <a:off x="1207667" y="2711669"/>
            <a:ext cx="45719" cy="457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Облако 13"/>
          <p:cNvSpPr/>
          <p:nvPr/>
        </p:nvSpPr>
        <p:spPr>
          <a:xfrm flipV="1">
            <a:off x="1184808" y="2711669"/>
            <a:ext cx="45719" cy="4887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Облако 14"/>
          <p:cNvSpPr/>
          <p:nvPr/>
        </p:nvSpPr>
        <p:spPr>
          <a:xfrm>
            <a:off x="2077159" y="2568071"/>
            <a:ext cx="914400" cy="914400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10</a:t>
            </a:r>
            <a:endParaRPr lang="ru-RU" sz="2400" dirty="0"/>
          </a:p>
        </p:txBody>
      </p:sp>
      <p:sp>
        <p:nvSpPr>
          <p:cNvPr id="16" name="Облако 15"/>
          <p:cNvSpPr/>
          <p:nvPr/>
        </p:nvSpPr>
        <p:spPr>
          <a:xfrm>
            <a:off x="2420388" y="3767434"/>
            <a:ext cx="904560" cy="857828"/>
          </a:xfrm>
          <a:prstGeom prst="cloud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2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3744675" y="4168062"/>
            <a:ext cx="851338" cy="914400"/>
          </a:xfrm>
          <a:prstGeom prst="cloud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3</a:t>
            </a:r>
            <a:endParaRPr lang="ru-RU" sz="2400" dirty="0"/>
          </a:p>
        </p:txBody>
      </p:sp>
      <p:sp>
        <p:nvSpPr>
          <p:cNvPr id="18" name="Облако 17"/>
          <p:cNvSpPr/>
          <p:nvPr/>
        </p:nvSpPr>
        <p:spPr>
          <a:xfrm>
            <a:off x="3507593" y="2711669"/>
            <a:ext cx="932664" cy="914400"/>
          </a:xfrm>
          <a:prstGeom prst="cloud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5</a:t>
            </a:r>
            <a:endParaRPr lang="ru-RU" sz="24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785" y="0"/>
            <a:ext cx="6858000" cy="6858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84858" y="3373821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862" y="-94593"/>
            <a:ext cx="6858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871" y="-137819"/>
            <a:ext cx="6854337" cy="692934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865608" y="2572408"/>
            <a:ext cx="89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8371490" y="2420008"/>
            <a:ext cx="75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1+1</a:t>
            </a:r>
            <a:endParaRPr lang="ru-RU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9284858" y="3395236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1+3</a:t>
            </a:r>
            <a:endParaRPr lang="ru-RU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7992084" y="4254062"/>
            <a:ext cx="89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1+3</a:t>
            </a:r>
            <a:endParaRPr lang="ru-RU" sz="2400" dirty="0"/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10610193" y="5707117"/>
            <a:ext cx="1308538" cy="10562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17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99" t="13953" r="-179" b="13319"/>
          <a:stretch/>
        </p:blipFill>
        <p:spPr>
          <a:xfrm>
            <a:off x="0" y="0"/>
            <a:ext cx="8939049" cy="5423338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8828690" y="173421"/>
            <a:ext cx="2948151" cy="15292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Узнай из какой части солдат ?</a:t>
            </a:r>
            <a:endParaRPr lang="ru-RU" sz="2400" dirty="0"/>
          </a:p>
        </p:txBody>
      </p:sp>
      <p:sp>
        <p:nvSpPr>
          <p:cNvPr id="7" name="Овал 6"/>
          <p:cNvSpPr/>
          <p:nvPr/>
        </p:nvSpPr>
        <p:spPr>
          <a:xfrm>
            <a:off x="1119352" y="1418897"/>
            <a:ext cx="283779" cy="2837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51793" y="2995448"/>
            <a:ext cx="299545" cy="26801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119352" y="4146331"/>
            <a:ext cx="283779" cy="25224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9439275" y="5038725"/>
            <a:ext cx="2505075" cy="1495425"/>
            <a:chOff x="9439275" y="5038725"/>
            <a:chExt cx="2505075" cy="1495425"/>
          </a:xfrm>
        </p:grpSpPr>
        <p:sp>
          <p:nvSpPr>
            <p:cNvPr id="13" name="молодец д."/>
            <p:cNvSpPr/>
            <p:nvPr/>
          </p:nvSpPr>
          <p:spPr>
            <a:xfrm>
              <a:off x="9439275" y="5038725"/>
              <a:ext cx="2505075" cy="149542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dirty="0" smtClean="0"/>
                <a:t>Молодец! Далее</a:t>
              </a:r>
              <a:r>
                <a:rPr lang="ru-RU" dirty="0" smtClean="0"/>
                <a:t>.</a:t>
              </a:r>
              <a:endParaRPr lang="ru-RU" dirty="0"/>
            </a:p>
          </p:txBody>
        </p:sp>
        <p:sp>
          <p:nvSpPr>
            <p:cNvPr id="14" name="Управляющая кнопка: в конец 13">
              <a:hlinkClick r:id="" action="ppaction://hlinkshowjump?jump=nextslide" highlightClick="1"/>
            </p:cNvPr>
            <p:cNvSpPr/>
            <p:nvPr/>
          </p:nvSpPr>
          <p:spPr>
            <a:xfrm>
              <a:off x="11220450" y="6048375"/>
              <a:ext cx="647700" cy="485775"/>
            </a:xfrm>
            <a:prstGeom prst="actionButtonEnd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4192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02986 C -0.0004 0.02685 0.00143 0.02291 0.0039 0.0206 C 0.00625 0.01828 0.01171 0.01597 0.01171 0.01597 C 0.01757 -0.01551 0.01054 0.02361 0.01679 -0.02084 C 0.01731 -0.02385 0.0177 -0.02686 0.01809 -0.02986 C 0.02187 -0.05301 0.01666 -0.01736 0.0207 -0.04607 C 0.02031 -0.06366 0.02057 -0.08125 0.0194 -0.09885 C 0.01914 -0.10348 0.01497 -0.1088 0.01302 -0.11042 C 0.01041 -0.11227 0.00781 -0.11343 0.0052 -0.11505 C -0.00066 -0.11852 0.00078 -0.11806 -0.00769 -0.11945 C -0.01329 -0.12061 -0.01888 -0.12084 -0.02448 -0.12176 C -0.02761 -0.12246 -0.0306 -0.12338 -0.0336 -0.12408 C -0.03946 -0.13449 -0.03685 -0.12801 -0.04011 -0.14491 L -0.04128 -0.15162 C -0.01797 -0.16551 -0.03685 -0.15533 0.0246 -0.15162 C 0.03059 -0.15139 0.03671 -0.15024 0.0427 -0.14931 C 0.04401 -0.14861 0.04583 -0.14908 0.04661 -0.14723 C 0.04817 -0.14329 0.0483 -0.13797 0.04921 -0.13334 L 0.05052 -0.12639 L 0.05182 -0.11945 L 0.05299 -0.11274 C 0.05429 -0.08588 0.0539 -0.08959 0.05559 -0.06667 C 0.05716 -0.04676 0.05612 -0.05486 0.0595 -0.03681 C 0.05989 -0.03449 0.06002 -0.03195 0.0608 -0.02986 C 0.06171 -0.02755 0.0625 -0.02524 0.06341 -0.02292 C 0.06471 -0.01991 0.06575 -0.01644 0.06731 -0.01389 C 0.06835 -0.01181 0.06979 -0.01042 0.07122 -0.00926 C 0.07903 -0.00278 0.08294 0.00023 0.09049 0.00231 C 0.09739 0.00393 0.11119 0.00694 0.11119 0.00694 C 0.1125 0.00764 0.1138 0.00856 0.1151 0.00926 C 0.11679 0.00995 0.11875 0.00995 0.12031 0.01134 C 0.12135 0.0125 0.12187 0.01481 0.12291 0.01597 C 0.12408 0.01782 0.12552 0.01921 0.12682 0.0206 C 0.12799 0.02754 0.1289 0.03588 0.1319 0.04143 C 0.13307 0.04328 0.1345 0.04444 0.1358 0.04583 C 0.13671 0.04814 0.13737 0.05092 0.13841 0.05277 C 0.14453 0.06365 0.14843 0.05463 0.15781 0.05046 C 0.15872 0.04676 0.16028 0.04305 0.16041 0.03912 C 0.16393 -0.04977 0.14635 -0.03681 0.16562 -0.04838 C 0.172 -0.04746 0.17864 -0.04861 0.18489 -0.04607 C 0.18645 -0.04537 0.18658 -0.04144 0.1875 -0.03912 C 0.19557 -0.01922 0.18789 -0.03936 0.19401 -0.02292 C 0.197 -0.00695 0.19309 -0.02686 0.19791 -0.00695 C 0.19843 -0.00463 0.19869 -0.00232 0.19921 3.7037E-6 C 0.2 0.00301 0.20104 0.00601 0.20182 0.00926 C 0.20234 0.01134 0.20234 0.01389 0.20312 0.01597 C 0.20546 0.02384 0.21041 0.03611 0.21471 0.04143 L 0.21862 0.04583 C 0.2233 0.04444 0.22838 0.04467 0.23281 0.04143 C 0.23411 0.04051 0.23346 0.03657 0.23411 0.03449 C 0.23476 0.03194 0.2358 0.02986 0.23671 0.02754 C 0.2375 0.0199 0.23789 0.01203 0.23932 0.00463 C 0.23971 0.00231 0.23997 -0.00024 0.24062 -0.00232 C 0.24127 -0.00486 0.24231 -0.00695 0.24309 -0.00926 C 0.24414 -0.01227 0.2444 -0.01598 0.2457 -0.01852 C 0.24674 -0.02014 0.2483 -0.02014 0.2496 -0.02084 C 0.2526 -0.02176 0.25559 -0.02223 0.25872 -0.02292 C 0.26041 -0.02755 0.26328 -0.03149 0.2638 -0.03681 C 0.26562 -0.05278 0.26471 -0.04445 0.2664 -0.06204 C 0.26679 -0.09422 0.26263 -0.12778 0.2677 -0.15857 C 0.27057 -0.17593 0.28424 -0.15232 0.2871 -0.14931 C 0.29127 -0.14514 0.3 -0.13797 0.3 -0.13797 C 0.30091 -0.13334 0.30208 -0.12894 0.3026 -0.12408 C 0.30312 -0.12037 0.30312 -0.11621 0.3039 -0.11274 C 0.30442 -0.10996 0.3052 -0.10718 0.30651 -0.10579 C 0.30963 -0.10232 0.31705 -0.10024 0.3207 -0.09885 L 0.4164 -0.10116 C 0.41783 -0.10116 0.41953 -0.10139 0.42031 -0.10348 C 0.42187 -0.10741 0.42291 -0.11713 0.42291 -0.11713 C 0.4233 -0.12639 0.42317 -0.13588 0.42421 -0.14491 C 0.42447 -0.14746 0.42552 -0.15024 0.42682 -0.15162 C 0.42903 -0.1544 0.4345 -0.15625 0.4345 -0.15625 C 0.43906 -0.15533 0.44934 -0.15486 0.4539 -0.14931 C 0.4552 -0.14792 0.45664 -0.14653 0.45781 -0.14491 C 0.45872 -0.14352 0.45924 -0.14121 0.46041 -0.14028 C 0.46289 -0.13797 0.46562 -0.13727 0.46809 -0.13565 L 0.472 -0.13334 C 0.47721 -0.13403 0.48281 -0.13195 0.4875 -0.13565 C 0.48971 -0.13727 0.48867 -0.14399 0.4901 -0.14723 C 0.49583 -0.15973 0.497 -0.15834 0.50442 -0.16088 L 0.57942 -0.15857 C 0.58072 -0.15857 0.58203 -0.15741 0.5832 -0.15625 C 0.5871 -0.15232 0.58919 -0.14792 0.59231 -0.1426 C 0.5927 -0.13936 0.59309 -0.13635 0.59362 -0.13334 C 0.5944 -0.12824 0.59661 -0.12246 0.59362 -0.11713 C 0.59192 -0.11436 0.58932 -0.11366 0.5871 -0.11274 C 0.58411 -0.11135 0.58112 -0.11111 0.57812 -0.11042 C 0.56966 -0.10047 0.57838 -0.10926 0.56132 -0.10348 C 0.55859 -0.10255 0.55612 -0.09977 0.55351 -0.09885 C 0.55013 -0.09746 0.54661 -0.09746 0.54309 -0.09653 C 0.5401 -0.09584 0.5371 -0.09514 0.53411 -0.09422 C 0.5263 -0.0919 0.52942 -0.09236 0.52252 -0.08959 C 0.52031 -0.08889 0.51809 -0.0882 0.51601 -0.08727 C 0.51562 -0.08496 0.51497 -0.08287 0.51471 -0.08056 C 0.51419 -0.07593 0.51341 -0.0713 0.51341 -0.06667 C 0.51341 -0.04283 0.51471 -0.01922 0.51471 0.00463 " pathEditMode="relative" ptsTypes="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214 0.00416 0.02409 0.0081 0.04518 0 C 0.04675 -0.00047 0.04779 -0.00301 0.04909 -0.0044 C 0.06068 -0.03542 0.05039 -0.0051 0.05039 -0.09653 C 0.05039 -0.1 0.04935 -0.1294 0.0543 -0.13797 C 0.05521 -0.13959 0.0569 -0.13936 0.05808 -0.14028 C 0.06029 -0.14167 0.0625 -0.14329 0.06459 -0.14468 C 0.08919 -0.14329 0.11498 -0.15394 0.13828 -0.14028 C 0.13959 -0.13936 0.14089 -0.13866 0.14219 -0.13797 C 0.14571 -0.13565 0.14896 -0.13288 0.15248 -0.13102 C 0.15469 -0.12987 0.15677 -0.1294 0.15899 -0.12871 C 0.16068 -0.12639 0.1625 -0.12431 0.16419 -0.12176 C 0.16602 -0.11899 0.16771 -0.11598 0.16927 -0.1125 C 0.17175 -0.10741 0.17344 -0.10047 0.17448 -0.09422 C 0.17513 -0.09051 0.17539 -0.08658 0.17578 -0.08264 C 0.175 -0.07338 0.17565 -0.06343 0.17318 -0.0551 C 0.16966 -0.04329 0.15625 -0.04977 0.15248 -0.05047 C 0.15052 -0.05602 0.14844 -0.06158 0.1461 -0.06667 C 0.14492 -0.06899 0.14388 -0.07223 0.14219 -0.07338 C 0.13985 -0.07547 0.13698 -0.075 0.13438 -0.0757 C 0.12709 -0.07431 0.1194 -0.07524 0.1125 -0.0713 C 0.11081 -0.07014 0.11159 -0.06505 0.1112 -0.06204 C 0.11081 -0.05973 0.11068 -0.05718 0.1099 -0.0551 C 0.10847 -0.05163 0.10651 -0.04885 0.10469 -0.04584 C 0.103 -0.04329 0.10143 -0.04098 0.09948 -0.03889 C 0.09531 -0.03473 0.08242 -0.0345 0.08138 -0.0345 C 0.08008 -0.03288 0.07787 -0.03241 0.07748 -0.02987 C 0.07683 -0.02385 0.07826 -0.01737 0.07878 -0.01135 C 0.07904 -0.00903 0.07917 -0.00625 0.08008 -0.0044 C 0.08112 -0.00278 0.08268 -0.00232 0.08399 -0.00209 C 0.09974 0.00046 0.14636 0.00208 0.15508 0.00231 C 0.16068 0.00439 0.16472 0.00601 0.17058 0.00694 C 0.17709 0.0081 0.1836 0.00856 0.18998 0.00925 C 0.19219 0.01018 0.1944 0.01064 0.19649 0.01157 C 0.19909 0.01296 0.2043 0.0162 0.2043 0.0162 C 0.20625 0.01967 0.20964 0.02476 0.21068 0.03009 C 0.21146 0.03356 0.21146 0.03773 0.21198 0.04143 C 0.21237 0.04375 0.21289 0.04606 0.21328 0.04837 C 0.21419 0.05949 0.21628 0.07013 0.21198 0.08055 C 0.21016 0.08518 0.20677 0.0868 0.2043 0.08981 L 0.20039 0.09444 C 0.19779 0.09745 0.19518 0.10069 0.19258 0.1037 C 0.1905 0.10601 0.18789 0.1074 0.1862 0.11041 L 0.17839 0.1243 C 0.17969 0.13263 0.18034 0.14166 0.18229 0.14953 C 0.18347 0.15486 0.18776 0.15787 0.18998 0.16111 C 0.19141 0.16319 0.19232 0.1662 0.19388 0.16805 C 0.19505 0.16944 0.19649 0.16967 0.19779 0.17037 C 0.2099 0.17615 0.20677 0.17453 0.21979 0.17731 C 0.22761 0.17569 0.23021 0.17824 0.23529 0.17037 C 0.23841 0.16527 0.24427 0.15416 0.24427 0.15416 C 0.24479 0.14884 0.24505 0.14351 0.24558 0.13819 C 0.24636 0.13125 0.2474 0.1243 0.24818 0.11736 C 0.2487 0.11273 0.24909 0.1081 0.24948 0.1037 C 0.24909 0.08819 0.24883 0.07291 0.24818 0.05763 C 0.24792 0.05162 0.2461 0.02962 0.24558 0.02314 C 0.24466 -0.00741 0.24323 -0.01135 0.24558 -0.03681 C 0.24584 -0.03913 0.24584 -0.04213 0.24688 -0.04352 C 0.24831 -0.04561 0.25039 -0.04538 0.25209 -0.04584 C 0.25469 -0.04676 0.25729 -0.04746 0.2599 -0.04815 C 0.26198 -0.04885 0.26419 -0.04977 0.26628 -0.05047 C 0.33659 -0.04538 0.3086 -0.04352 0.35039 -0.04815 C 0.35143 -0.05371 0.3543 -0.0669 0.3543 -0.07338 C 0.3543 -0.08264 0.35365 -0.0919 0.353 -0.10116 C 0.35274 -0.10348 0.35209 -0.10556 0.35169 -0.10811 C 0.35117 -0.11112 0.35078 -0.11413 0.35039 -0.11713 C 0.35169 -0.12246 0.35117 -0.13125 0.3543 -0.13334 C 0.36081 -0.13774 0.36849 -0.13241 0.375 -0.12871 C 0.37761 -0.12246 0.37995 -0.11783 0.38138 -0.11019 C 0.38216 -0.10649 0.38229 -0.10255 0.38268 -0.09885 C 0.38464 -0.05741 0.38255 -0.0838 0.38529 -0.06204 C 0.38581 -0.05811 0.38581 -0.05417 0.38659 -0.05047 C 0.38711 -0.04792 0.38789 -0.04514 0.38919 -0.04352 C 0.39336 -0.03889 0.40143 -0.03774 0.40599 -0.03681 C 0.4099 -0.03843 0.41211 -0.0382 0.41498 -0.04352 C 0.41615 -0.04561 0.4168 -0.04815 0.41758 -0.05047 C 0.41953 -0.06042 0.42005 -0.06274 0.42149 -0.0757 C 0.42188 -0.07963 0.42175 -0.0838 0.42279 -0.08727 C 0.42357 -0.09028 0.42539 -0.0919 0.42669 -0.09422 C 0.43008 -0.09352 0.4336 -0.09352 0.43698 -0.0919 C 0.43854 -0.09121 0.43985 -0.08936 0.44089 -0.08727 C 0.44558 -0.07894 0.44362 -0.07894 0.4474 -0.0713 C 0.44857 -0.06875 0.45 -0.06667 0.45117 -0.06436 C 0.45169 -0.06204 0.4513 -0.05857 0.45248 -0.05741 C 0.45417 -0.05556 0.46667 -0.04862 0.47058 -0.04815 C 0.48828 -0.04676 0.50599 -0.04676 0.5237 -0.04584 C 0.52969 -0.04445 0.54401 -0.0419 0.55209 -0.03889 C 0.55391 -0.03843 0.5556 -0.0375 0.55729 -0.03681 C 0.56185 -0.02848 0.55951 -0.03125 0.5638 -0.02755 " pathEditMode="relative" ptsTypes="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35 0.06968 -0.00078 0.01713 0.00248 0.04607 C 0.00274 0.04792 0.00417 0.06528 0.00508 0.06898 C 0.00782 0.07847 0.01407 0.08657 0.01927 0.08958 C 0.03308 0.09769 0.02696 0.09514 0.0375 0.09884 C 0.04128 0.09653 0.04649 0.09745 0.04909 0.0919 C 0.05196 0.08588 0.0517 0.06898 0.0517 0.06898 C 0.05209 0.04514 0.05131 0.0213 0.053 -0.00231 C 0.05313 -0.00509 0.05534 -0.00602 0.05677 -0.00694 C 0.05938 -0.00833 0.06198 -0.00856 0.06459 -0.00926 C 0.06758 -0.00764 0.07175 -0.00903 0.0737 -0.00463 C 0.07474 -0.00185 0.07032 -0.00093 0.06849 0 C 0.0599 0.0044 0.05118 0.00764 0.04258 0.01157 C 0.04128 0.04144 0.04011 0.05255 0.04258 0.08495 C 0.04323 0.09329 0.04857 0.09421 0.0517 0.09653 C 0.05339 0.09792 0.05508 0.09977 0.05677 0.10116 C 0.06797 0.10903 0.06719 0.10556 0.08269 0.1081 C 0.08659 0.10857 0.0905 0.10949 0.0944 0.11042 L 0.1073 0.11273 C 0.1142 0.11181 0.12123 0.1132 0.128 0.11042 C 0.13034 0.10926 0.13164 0.10463 0.13308 0.10116 C 0.13672 0.09306 0.13672 0.09097 0.13829 0.08264 C 0.13881 0.07732 0.13907 0.07199 0.13959 0.06667 C 0.13985 0.06435 0.14063 0.06204 0.14089 0.05972 C 0.14232 0.04815 0.14024 0.04398 0.1474 0.03912 C 0.15105 0.03657 0.15508 0.03588 0.15899 0.03449 C 0.1724 0.03519 0.18568 0.03542 0.19909 0.03681 C 0.20039 0.03681 0.2017 0.03843 0.203 0.03912 C 0.20547 0.04005 0.20821 0.04051 0.21068 0.04144 C 0.2125 0.0419 0.2142 0.04329 0.21589 0.04375 C 0.22019 0.04468 0.22448 0.04514 0.22878 0.04607 C 0.23138 0.04445 0.2349 0.04514 0.23659 0.04144 C 0.23959 0.03495 0.23998 0.02593 0.2418 0.01829 C 0.24258 0.01528 0.24375 0.0125 0.2444 0.00926 C 0.24597 0.00023 0.24818 -0.01852 0.24818 -0.01852 C 0.2487 -0.02454 0.24909 -0.03079 0.24948 -0.0368 C 0.25 -0.04259 0.25026 -0.05347 0.25209 -0.05972 C 0.25287 -0.06227 0.25378 -0.06435 0.25469 -0.06667 C 0.25599 -0.06991 0.25677 -0.07384 0.2586 -0.07593 C 0.26198 -0.0794 0.27136 -0.08148 0.27539 -0.08287 C 0.27761 -0.08356 0.27969 -0.08449 0.2819 -0.08518 C 0.28529 -0.08611 0.28881 -0.08634 0.29219 -0.08727 C 0.29727 -0.08889 0.30365 -0.0919 0.30899 -0.09421 C 0.3125 -0.09745 0.31628 -0.09954 0.3194 -0.10347 C 0.32227 -0.10718 0.32474 -0.1125 0.32709 -0.11736 C 0.32813 -0.11944 0.32839 -0.12245 0.32969 -0.12407 C 0.33516 -0.13125 0.34857 -0.14143 0.3543 -0.14722 C 0.35612 -0.14907 0.35769 -0.15185 0.35951 -0.15393 L 0.3711 -0.15185 C 0.37422 -0.14792 0.37435 -0.13935 0.37631 -0.13333 C 0.37696 -0.13102 0.38217 -0.11805 0.38269 -0.11736 C 0.38464 -0.11481 0.38698 -0.11389 0.3892 -0.11273 C 0.40638 -0.10324 0.40287 -0.10579 0.42279 -0.10347 C 0.42409 -0.10116 0.42605 -0.09954 0.4267 -0.09653 C 0.42787 -0.09074 0.42891 -0.06551 0.4267 -0.05972 C 0.42605 -0.0581 0.41589 -0.05393 0.41381 -0.05301 L 0.32188 -0.05509 C 0.3056 -0.05579 0.30717 -0.05579 0.2961 -0.05972 C 0.29128 -0.05903 0.28646 -0.05995 0.2819 -0.05741 C 0.27917 -0.05602 0.27761 -0.05116 0.27539 -0.04838 C 0.27409 -0.04676 0.27279 -0.04514 0.27149 -0.04375 C 0.2711 -0.04143 0.27084 -0.03889 0.27019 -0.0368 C 0.26954 -0.03426 0.26823 -0.03241 0.26758 -0.02986 C 0.26654 -0.02546 0.26498 -0.0162 0.26498 -0.0162 C 0.2655 -0.00301 0.26459 0.01042 0.26628 0.02292 C 0.26719 0.0294 0.27045 0.03403 0.27279 0.03912 C 0.27513 0.04398 0.27722 0.05046 0.2806 0.05278 C 0.30756 0.07199 0.2823 0.05463 0.30131 0.06667 C 0.30599 0.06968 0.31159 0.07431 0.3168 0.07593 C 0.32318 0.07755 0.32969 0.07894 0.3362 0.08032 C 0.3375 0.08125 0.33868 0.08241 0.34011 0.08264 C 0.36628 0.08773 0.35339 0.08056 0.36459 0.08727 C 0.36758 0.08657 0.37071 0.08611 0.3737 0.08495 C 0.375 0.08449 0.3767 0.08449 0.37761 0.08264 C 0.37904 0.07963 0.3793 0.075 0.38008 0.0713 C 0.38204 0.0625 0.38177 0.06157 0.38269 0.05046 C 0.38321 0.04514 0.3836 0.03982 0.38399 0.03449 C 0.38438 0.02986 0.38373 0.02431 0.38529 0.0206 C 0.38711 0.01667 0.3905 0.01597 0.3931 0.01366 C 0.39909 0.01759 0.40599 0.01852 0.4112 0.02523 C 0.41329 0.02801 0.41185 0.03449 0.4125 0.03912 C 0.41276 0.04144 0.41342 0.04352 0.41381 0.04607 C 0.41498 0.05394 0.41498 0.06042 0.41888 0.06667 C 0.42813 0.08148 0.44662 0.08912 0.45638 0.0919 C 0.46159 0.09352 0.4668 0.09537 0.47201 0.09653 C 0.478 0.09769 0.48399 0.09792 0.49011 0.09884 C 0.4931 0.09931 0.4961 0.10046 0.49909 0.10116 C 0.50508 0.09884 0.51211 0.10023 0.51719 0.09421 C 0.5198 0.0912 0.51823 0.08357 0.51849 0.07824 C 0.51901 0.06968 0.51797 0.06065 0.5198 0.05278 C 0.52045 0.05 0.52318 0.05116 0.525 0.05046 C 0.52709 0.04977 0.5293 0.04884 0.53138 0.04815 C 0.53698 0.04653 0.54258 0.04514 0.54831 0.04375 C 0.5487 0.03588 0.54909 0.02824 0.54948 0.0206 C 0.54987 0.01458 0.55079 0.00833 0.55079 0.00232 C 0.55118 -0.0162 0.55079 -0.03449 0.55079 -0.05301 " pathEditMode="relative" ptsTypes="AAAAA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083" y="819807"/>
            <a:ext cx="8552439" cy="5596759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252103" y="394138"/>
            <a:ext cx="2837793" cy="149772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Найди три отличая</a:t>
            </a:r>
            <a:endParaRPr lang="ru-RU" sz="24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9825644" y="930166"/>
            <a:ext cx="241069" cy="2452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083" y="819804"/>
            <a:ext cx="8552439" cy="55967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81795" t="8206" r="14123" b="85561"/>
          <a:stretch/>
        </p:blipFill>
        <p:spPr>
          <a:xfrm>
            <a:off x="10274531" y="1280160"/>
            <a:ext cx="349134" cy="349135"/>
          </a:xfrm>
          <a:prstGeom prst="rect">
            <a:avLst/>
          </a:prstGeom>
        </p:spPr>
      </p:pic>
      <p:sp>
        <p:nvSpPr>
          <p:cNvPr id="9" name="Фигура, имеющая форму буквы L 8"/>
          <p:cNvSpPr/>
          <p:nvPr/>
        </p:nvSpPr>
        <p:spPr>
          <a:xfrm rot="18517498">
            <a:off x="5577840" y="1144809"/>
            <a:ext cx="307571" cy="149629"/>
          </a:xfrm>
          <a:prstGeom prst="corne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09" t="52107" r="37595" b="38206"/>
          <a:stretch/>
        </p:blipFill>
        <p:spPr>
          <a:xfrm>
            <a:off x="7996844" y="3773979"/>
            <a:ext cx="623455" cy="556953"/>
          </a:xfrm>
          <a:prstGeom prst="rect">
            <a:avLst/>
          </a:prstGeom>
        </p:spPr>
      </p:pic>
      <p:pic>
        <p:nvPicPr>
          <p:cNvPr id="27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74" t="48939" r="5084" b="41214"/>
          <a:stretch/>
        </p:blipFill>
        <p:spPr>
          <a:xfrm>
            <a:off x="10789920" y="3540390"/>
            <a:ext cx="605506" cy="532845"/>
          </a:xfrm>
          <a:prstGeom prst="rect">
            <a:avLst/>
          </a:prstGeom>
        </p:spPr>
      </p:pic>
      <p:sp>
        <p:nvSpPr>
          <p:cNvPr id="28" name="Фигура, имеющая форму буквы L 27"/>
          <p:cNvSpPr/>
          <p:nvPr/>
        </p:nvSpPr>
        <p:spPr>
          <a:xfrm rot="18898756">
            <a:off x="6066700" y="3422662"/>
            <a:ext cx="257695" cy="122307"/>
          </a:xfrm>
          <a:prstGeom prst="corne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Фигура, имеющая форму буквы L 2"/>
          <p:cNvSpPr/>
          <p:nvPr/>
        </p:nvSpPr>
        <p:spPr>
          <a:xfrm flipH="1">
            <a:off x="3521101" y="3540391"/>
            <a:ext cx="194164" cy="266422"/>
          </a:xfrm>
          <a:prstGeom prst="corne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в конец 12">
            <a:hlinkClick r:id="" action="ppaction://hlinkshowjump?jump=nextslide" highlightClick="1"/>
          </p:cNvPr>
          <p:cNvSpPr/>
          <p:nvPr/>
        </p:nvSpPr>
        <p:spPr>
          <a:xfrm>
            <a:off x="961698" y="5707118"/>
            <a:ext cx="1292772" cy="99322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230176" y="94596"/>
            <a:ext cx="3165250" cy="5990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Жми на эту картинку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10449098" y="575445"/>
            <a:ext cx="340822" cy="477333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98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9" grpId="0" animBg="1"/>
      <p:bldP spid="28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28" y="3041009"/>
            <a:ext cx="1879680" cy="1676464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3073538" y="475832"/>
            <a:ext cx="5573608" cy="1576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Молодец ! Жми здесь и прочитай слово!</a:t>
            </a:r>
            <a:endParaRPr lang="ru-RU" sz="3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284" y="3041009"/>
            <a:ext cx="1810189" cy="162558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150" y="3041009"/>
            <a:ext cx="2181225" cy="162558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052" y="3041008"/>
            <a:ext cx="1911926" cy="162558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655" y="3041008"/>
            <a:ext cx="1885030" cy="1676465"/>
          </a:xfrm>
          <a:prstGeom prst="rect">
            <a:avLst/>
          </a:prstGeom>
        </p:spPr>
      </p:pic>
      <p:pic>
        <p:nvPicPr>
          <p:cNvPr id="2" name="слово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66855" y="57438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3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90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934</TotalTime>
  <Words>98</Words>
  <Application>Microsoft Office PowerPoint</Application>
  <PresentationFormat>Широкоэкранный</PresentationFormat>
  <Paragraphs>42</Paragraphs>
  <Slides>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Impact</vt:lpstr>
      <vt:lpstr>Главное мероприятие</vt:lpstr>
      <vt:lpstr>Интерактивная игра для дошколят к «день защитника отечества 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 для дошколят «23 февраля»</dc:title>
  <dc:creator>Татьяна Хлебникова</dc:creator>
  <cp:lastModifiedBy>Татьяна Хлебникова</cp:lastModifiedBy>
  <cp:revision>60</cp:revision>
  <dcterms:created xsi:type="dcterms:W3CDTF">2022-02-04T12:58:33Z</dcterms:created>
  <dcterms:modified xsi:type="dcterms:W3CDTF">2022-02-17T15:56:23Z</dcterms:modified>
</cp:coreProperties>
</file>