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09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sport-express.ru/zozh/reviews/5-receptov-nizkokaloriynyh-supov-dlya-stroynoy-figury-lukovyy-tomatnyy-kapustnyy-morkovnyy-i-drugie-1870544/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sport-express.ru/zozh/reviews/smetana-polza-i-vred-dlya-organizma-cheloveka-1863613/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20689"/>
            <a:ext cx="7772400" cy="1728192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«Традиционные блюда народов России»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7088832" cy="1008112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ГБУ АО «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Коношский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центр содействия семейному устройству»</a:t>
            </a:r>
          </a:p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Воспитатель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Чиханова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Е.М. 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Админ\Desktop\18d6edf8843f589415c53503c66b97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492896"/>
            <a:ext cx="4856584" cy="27318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2026 год – Год единства народов России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7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Наше занятие «Традиционные блюда народов России» приурочено к этому событию.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7" name="Picture 3" descr="C:\Users\Админ\Desktop\KxeYdoGPmPuxYyofk-Nh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366" r="1927" b="36402"/>
          <a:stretch>
            <a:fillRect/>
          </a:stretch>
        </p:blipFill>
        <p:spPr bwMode="auto">
          <a:xfrm>
            <a:off x="2555776" y="2924944"/>
            <a:ext cx="3832733" cy="3384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Русское блюдо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 ли суп, то ли салат,</a:t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Овощей в нем целый склад:</a:t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Огурцы, редис, лучок,</a:t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укропчика пучок.</a:t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Колбасы, яиц возьмем,</a:t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нарежем и натрем,</a:t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Квасом хлебным все зальем.</a:t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забудем про картошку,</a:t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Вот и сделали …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Админ\Desktop\f762cddfd02afec78b8ef3f0c1c35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9240" y="2276872"/>
            <a:ext cx="3853321" cy="26642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Что такое окрошка?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5313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  </a:t>
            </a:r>
            <a:r>
              <a:rPr lang="ru-RU" sz="3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Окрошка - одно из самых популярных летних блюд в России, спасающее от жары. Это холодный суп, в основе которого традиционно используют квас. Название блюда произошло от слова "крошить". В его составе присутствуют мелко нарезанные овощи, мясо или рыба. В современном варианте для окрошки используют кефир, квас, кислое молоко и минеральную воду.</a:t>
            </a:r>
            <a:endParaRPr lang="ru-RU" sz="3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\Desktop\1000x667_0x4tl12C7I_90262097159749747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564904"/>
            <a:ext cx="3686358" cy="2458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История появления окрошки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3968" y="1600200"/>
            <a:ext cx="4402832" cy="478112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Прообразом современной окрошки можно по праву считать репу или редьку с луком, заправленную несладким домашним хлебным квасом. Со временем состав этого блюда стал более разнообразным. Окрошкой на Руси начали называть холодную похлебку на квасе с мелко нарубленными овощами, мясом и луком, приправленную свежей зеленью и специями.</a:t>
            </a:r>
            <a:endParaRPr lang="ru-RU" sz="31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дмин\Desktop\5da68227d81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20888"/>
            <a:ext cx="3828693" cy="2354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Интересные факты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4244280" cy="492514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 </a:t>
            </a:r>
            <a:r>
              <a:rPr lang="ru-RU" sz="3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Любопытно, что в старину окрошку подавали не как холодный суп, а как закуску. Измельченные продукты не заливали квасом, а выкладывали на блюдо. Квас же подавали отдельно в глиняных кувшинах. Кстати, привычный и любимый всеми нами картофель стали добавлять в окрошку только в начале 19 века с распространением этого овоща.</a:t>
            </a:r>
            <a:endParaRPr lang="ru-RU" sz="3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дмин\Desktop\klassicheskaya-okroshka-na-kvase_1616482243_5_max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556792"/>
            <a:ext cx="2887501" cy="19229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 descr="C:\Users\Админ\Desktop\72402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0132" y="4005064"/>
            <a:ext cx="3024337" cy="20162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Легенда появления окрошки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11960" y="1484784"/>
            <a:ext cx="4618856" cy="506916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Более современным вариантом окрошки мы обязаны бурлакам. "Утром бурлаков кормили кашей, а в обед, в самый разгар судоходства, давали сушеную воблу и квас. Поскольку зубы у многих работников оставляли желать лучшего, они размачивали воблу в квасе. А позже, для большей сытности, стали добавлять и овощи – печеную картошку, редис, огурцы"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Админ\Desktop\ddf43cbe-bbc2-49e3-834f-208bdc5ac66d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2525" t="2983" r="39319" b="48843"/>
          <a:stretch>
            <a:fillRect/>
          </a:stretch>
        </p:blipFill>
        <p:spPr bwMode="auto">
          <a:xfrm>
            <a:off x="323528" y="2996952"/>
            <a:ext cx="3863489" cy="1800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История появления окрошки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1600200"/>
            <a:ext cx="4968552" cy="49251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XIX веке окрошка приобрела популярность среди городского населения. В это время появились первые кулинарные книги, в которых описываются рецепты этого блюда. Например, в «Санкт-Петербургской кухне» Игнатия </a:t>
            </a:r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Радецкого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(1862) предлагалось добавлять в окрошку маринованные грибы, мочёные яблоки, сливы, виноград, а для заправки — соус из горчицы, прованского масла и кваса.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Админ\Desktop\101998145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060848"/>
            <a:ext cx="2780281" cy="38659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Где ещё можно встретить аналоги окрошки?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67944" y="1600200"/>
            <a:ext cx="4618856" cy="499715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Хоть и принято считать окрошку русским блюдом, во многих странах встречаются холодные супы с разными названиями, но очень схожими ингредиентами: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таратор у болгар,</a:t>
            </a:r>
          </a:p>
          <a:p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довга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 Кавказе,</a:t>
            </a:r>
          </a:p>
          <a:p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холодник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 Белоруссии,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свекольник в Литве,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холодный 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суп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с куриным бульоном и йогуртом в Индии,</a:t>
            </a:r>
          </a:p>
          <a:p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овдух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 Азербайджане и другие.</a:t>
            </a:r>
          </a:p>
          <a:p>
            <a:endParaRPr lang="ru-RU" dirty="0"/>
          </a:p>
        </p:txBody>
      </p:sp>
      <p:pic>
        <p:nvPicPr>
          <p:cNvPr id="4100" name="Picture 4" descr="C:\Users\Админ\Desktop\f334b93b-fe92-5f5d-806a-d77c4cf32cf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316808"/>
            <a:ext cx="3251200" cy="21958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Какие продукты используют в окрошку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Классическими ингредиентами окрошки считаются:</a:t>
            </a:r>
          </a:p>
          <a:p>
            <a:r>
              <a:rPr lang="ru-RU" sz="2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хлебный квас,</a:t>
            </a:r>
          </a:p>
          <a:p>
            <a:r>
              <a:rPr lang="ru-RU" sz="2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вареные яйца,</a:t>
            </a:r>
          </a:p>
          <a:p>
            <a:r>
              <a:rPr lang="ru-RU" sz="2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свежие огурцы,</a:t>
            </a:r>
          </a:p>
          <a:p>
            <a:r>
              <a:rPr lang="ru-RU" sz="2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растертый с солью зеленый лук,</a:t>
            </a:r>
          </a:p>
          <a:p>
            <a:r>
              <a:rPr lang="ru-RU" sz="2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укроп, редис,</a:t>
            </a:r>
          </a:p>
          <a:p>
            <a:r>
              <a:rPr lang="ru-RU" sz="2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отварное мясо или колбаса </a:t>
            </a:r>
          </a:p>
          <a:p>
            <a:r>
              <a:rPr lang="ru-RU" sz="2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сметана.</a:t>
            </a:r>
          </a:p>
          <a:p>
            <a:endParaRPr lang="ru-RU" dirty="0"/>
          </a:p>
        </p:txBody>
      </p:sp>
      <p:pic>
        <p:nvPicPr>
          <p:cNvPr id="3075" name="Picture 3" descr="C:\Users\Админ\Desktop\2640538_original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276872"/>
            <a:ext cx="3780420" cy="2520280"/>
          </a:xfrm>
          <a:prstGeom prst="round2DiagRect">
            <a:avLst>
              <a:gd name="adj1" fmla="val 16667"/>
              <a:gd name="adj2" fmla="val 2784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Рецепт традиционной окрошки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3968" y="1600200"/>
            <a:ext cx="4608512" cy="492514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 </a:t>
            </a:r>
            <a:r>
              <a:rPr lang="ru-RU" sz="3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Овощи и зелень тщательно моем и просушиваем полотенцем. Мясо, яйца, овощи нарезаем небольшими кубиками и перемешиваем. Зелень мелко рубим, лук — отдельно, чтобы перетереть с солью до появления сока. Перетертый лук добавляем к овощам и мясу, а затем все смешиваем в одной емкости, добавляя </a:t>
            </a:r>
            <a:r>
              <a:rPr lang="ru-RU" sz="3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сметану</a:t>
            </a:r>
            <a:r>
              <a:rPr lang="ru-RU" sz="3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Заливаем квасом и кладем сахар, при необходимости — соль, горчицу, посыпаем зеленью.</a:t>
            </a:r>
            <a:endParaRPr lang="ru-RU" sz="3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Админ\Desktop\6dc6b6307dd632be913205b4cec0c7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700808"/>
            <a:ext cx="3093071" cy="20162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3" name="Picture 3" descr="C:\Users\Админ\Desktop\scale_1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221088"/>
            <a:ext cx="3024336" cy="19431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3429000"/>
            <a:ext cx="3096344" cy="57606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050" name="Picture 2" descr="C:\Users\Админ\Desktop\6e2904e81734d49018101d6e5821aaac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32165" b="14776"/>
          <a:stretch>
            <a:fillRect/>
          </a:stretch>
        </p:blipFill>
        <p:spPr bwMode="auto">
          <a:xfrm>
            <a:off x="1763688" y="1124744"/>
            <a:ext cx="5427800" cy="51144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255</TotalTime>
  <Words>324</Words>
  <Application>Microsoft Office PowerPoint</Application>
  <PresentationFormat>Экран (4:3)</PresentationFormat>
  <Paragraphs>35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«Традиционные блюда народов России»</vt:lpstr>
      <vt:lpstr>2026 год – Год единства народов России  Наше занятие «Традиционные блюда народов России» приурочено к этому событию.  </vt:lpstr>
      <vt:lpstr>Русское блюдо</vt:lpstr>
      <vt:lpstr>Что такое окрошка?</vt:lpstr>
      <vt:lpstr> История появления окрошки</vt:lpstr>
      <vt:lpstr>Интересные факты</vt:lpstr>
      <vt:lpstr>Легенда появления окрошки</vt:lpstr>
      <vt:lpstr>История появления окрошки</vt:lpstr>
      <vt:lpstr>Где ещё можно встретить аналоги окрошки?</vt:lpstr>
      <vt:lpstr> Какие продукты используют в окрошку</vt:lpstr>
      <vt:lpstr>Рецепт традиционной окрошки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Русское народное блюдо - окрошка</dc:title>
  <dc:creator>Админ</dc:creator>
  <cp:lastModifiedBy>PC-7</cp:lastModifiedBy>
  <cp:revision>8</cp:revision>
  <dcterms:created xsi:type="dcterms:W3CDTF">2026-03-24T07:03:55Z</dcterms:created>
  <dcterms:modified xsi:type="dcterms:W3CDTF">2026-04-04T17:55:10Z</dcterms:modified>
</cp:coreProperties>
</file>