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2" r:id="rId3"/>
    <p:sldId id="289" r:id="rId4"/>
    <p:sldId id="283" r:id="rId5"/>
    <p:sldId id="284" r:id="rId6"/>
    <p:sldId id="257" r:id="rId7"/>
    <p:sldId id="285" r:id="rId8"/>
    <p:sldId id="278" r:id="rId9"/>
    <p:sldId id="279" r:id="rId10"/>
    <p:sldId id="287" r:id="rId11"/>
    <p:sldId id="288" r:id="rId12"/>
    <p:sldId id="281" r:id="rId13"/>
    <p:sldId id="258" r:id="rId14"/>
    <p:sldId id="277" r:id="rId15"/>
    <p:sldId id="259" r:id="rId16"/>
    <p:sldId id="263" r:id="rId17"/>
    <p:sldId id="264" r:id="rId18"/>
    <p:sldId id="280" r:id="rId19"/>
    <p:sldId id="265" r:id="rId20"/>
    <p:sldId id="286" r:id="rId21"/>
    <p:sldId id="269" r:id="rId22"/>
    <p:sldId id="274" r:id="rId23"/>
    <p:sldId id="29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5" autoAdjust="0"/>
    <p:restoredTop sz="94660"/>
  </p:normalViewPr>
  <p:slideViewPr>
    <p:cSldViewPr>
      <p:cViewPr varScale="1">
        <p:scale>
          <a:sx n="82" d="100"/>
          <a:sy n="82" d="100"/>
        </p:scale>
        <p:origin x="1478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4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91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78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9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30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29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37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82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1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024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2619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101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34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09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A3B23-CDBF-4EF1-A895-DAC931175BE3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17D2CE1-7C3A-4578-94CE-3F35564E54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95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4000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052736"/>
            <a:ext cx="6768752" cy="37444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dirty="0"/>
              <a:t>Малая Родина: АРМАВИР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8641"/>
            <a:ext cx="8496943" cy="864096"/>
          </a:xfrm>
        </p:spPr>
        <p:txBody>
          <a:bodyPr>
            <a:normAutofit/>
          </a:bodyPr>
          <a:lstStyle/>
          <a:p>
            <a:pPr algn="ctr"/>
            <a:r>
              <a:rPr lang="ru-RU" sz="1400" dirty="0"/>
              <a:t>МУНИЦИПАЛЬНОЕ  БЮДЖЕТНОЕ  УЧРЕЖДЕНИЕ ДОПОЛНИТЕЛЬНОГО ОБРАЗОВАНИЯ </a:t>
            </a:r>
          </a:p>
          <a:p>
            <a:pPr algn="ctr"/>
            <a:r>
              <a:rPr lang="ru-RU" dirty="0"/>
              <a:t>ЦЕНТР ДЕТСКОГО (ЮНОШЕСКОГО) НАУЧНО-ТЕХНИЧЕСКОГО ТВОРЧЕСТВА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713013" y="5517232"/>
            <a:ext cx="5184575" cy="8640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b="1" dirty="0"/>
              <a:t>Выполнила </a:t>
            </a:r>
            <a:r>
              <a:rPr lang="ru-RU" b="1" dirty="0" err="1"/>
              <a:t>Аксаева</a:t>
            </a:r>
            <a:r>
              <a:rPr lang="ru-RU" b="1" dirty="0"/>
              <a:t>  М.А.</a:t>
            </a:r>
          </a:p>
          <a:p>
            <a:pPr algn="r"/>
            <a:r>
              <a:rPr lang="ru-RU" b="1" dirty="0"/>
              <a:t>педагог дополнительного образования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44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Армавир на карте Росси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7605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57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620688"/>
            <a:ext cx="6914728" cy="128089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Армавир наш город родной,</a:t>
            </a:r>
            <a:br>
              <a:rPr lang="ru-RU" sz="2700" dirty="0"/>
            </a:br>
            <a:r>
              <a:rPr lang="ru-RU" sz="2700" dirty="0"/>
              <a:t>Крылатые зори плывут над тобой,</a:t>
            </a:r>
            <a:br>
              <a:rPr lang="ru-RU" sz="2700" dirty="0"/>
            </a:br>
            <a:r>
              <a:rPr lang="ru-RU" sz="2700" dirty="0"/>
              <a:t>От чистого сердца тебя прославляем,</a:t>
            </a:r>
            <a:br>
              <a:rPr lang="ru-RU" sz="2700" dirty="0"/>
            </a:br>
            <a:r>
              <a:rPr lang="ru-RU" sz="2700" dirty="0"/>
              <a:t>Гордимся твоею судьбой.</a:t>
            </a:r>
            <a:br>
              <a:rPr lang="ru-RU" sz="27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1044" y="3113584"/>
            <a:ext cx="6591985" cy="3744416"/>
          </a:xfrm>
        </p:spPr>
        <p:txBody>
          <a:bodyPr/>
          <a:lstStyle/>
          <a:p>
            <a:r>
              <a:rPr lang="ru-RU" sz="2400" dirty="0"/>
              <a:t>Город Армавир основан очень давно, но таким большим и красивым он был не всегда. </a:t>
            </a:r>
          </a:p>
          <a:p>
            <a:r>
              <a:rPr lang="ru-RU" sz="2400" dirty="0"/>
              <a:t>В этом году ему исполнилось 183 года. Как и у любого города нашей страны у нашего с вами города есть и герб и гимн. </a:t>
            </a:r>
          </a:p>
          <a:p>
            <a:r>
              <a:rPr lang="ru-RU" sz="2400" dirty="0"/>
              <a:t>А что изображено на гербе нашего города?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65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Герб города Армавир</a:t>
            </a:r>
          </a:p>
        </p:txBody>
      </p:sp>
      <p:pic>
        <p:nvPicPr>
          <p:cNvPr id="2050" name="Picture 2" descr="Герб города Армавир | Геральдика.ру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631" y="1417638"/>
            <a:ext cx="4014738" cy="48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19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Реки Армавира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Зеленый город» Армавир: где погулять? / Блог о туризме | Едем-в-Гости.р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28766"/>
            <a:ext cx="8088833" cy="538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19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нашем городе много памятников </a:t>
            </a:r>
          </a:p>
        </p:txBody>
      </p:sp>
      <p:pic>
        <p:nvPicPr>
          <p:cNvPr id="5" name="Содержимое 4" descr="http://86137.ru/images/zass_pam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3529072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:\фото\Армавир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857364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8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оличество жителей Армавира численность населения. Фото и карты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864" y="2133600"/>
            <a:ext cx="5675771" cy="377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92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6589199" cy="128089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Армавир очень красивый и зеленый город, в нем много парков и скверов</a:t>
            </a:r>
            <a:endParaRPr lang="ru-RU" dirty="0"/>
          </a:p>
        </p:txBody>
      </p:sp>
      <p:pic>
        <p:nvPicPr>
          <p:cNvPr id="5" name="Picture 2" descr="H:\фото\Армавир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857364"/>
            <a:ext cx="3805244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:\фото\Армавир\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1857364"/>
            <a:ext cx="3857620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00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0434" y="406623"/>
            <a:ext cx="6589199" cy="1280890"/>
          </a:xfrm>
        </p:spPr>
        <p:txBody>
          <a:bodyPr/>
          <a:lstStyle/>
          <a:p>
            <a:r>
              <a:rPr lang="ru-RU" dirty="0"/>
              <a:t>Фонтаны Армавира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В Армавире стартует сезон фонтанов - Кубанские новос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22969"/>
            <a:ext cx="8378825" cy="439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85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Фонтаны Армавира | Мой город — Армавир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7369620" cy="551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1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Город Армавир Краснодарский край - 71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80" y="645285"/>
            <a:ext cx="6984776" cy="595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66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/>
              <a:t>«Фонтан» Н. Шакурова.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i="1" dirty="0"/>
              <a:t>Когда я в первый раз увидел,</a:t>
            </a:r>
            <a:endParaRPr lang="ru-RU" dirty="0"/>
          </a:p>
          <a:p>
            <a:r>
              <a:rPr lang="ru-RU" i="1" dirty="0"/>
              <a:t>То сразу поразился красоте его.</a:t>
            </a:r>
            <a:endParaRPr lang="ru-RU" dirty="0"/>
          </a:p>
          <a:p>
            <a:r>
              <a:rPr lang="ru-RU" i="1" dirty="0"/>
              <a:t>Когда же смог я подойти поближе,</a:t>
            </a:r>
            <a:endParaRPr lang="ru-RU" dirty="0"/>
          </a:p>
          <a:p>
            <a:r>
              <a:rPr lang="ru-RU" i="1" dirty="0"/>
              <a:t>То понял: нет прекрасней ничего.</a:t>
            </a:r>
            <a:endParaRPr lang="ru-RU" dirty="0"/>
          </a:p>
          <a:p>
            <a:r>
              <a:rPr lang="ru-RU" i="1" dirty="0"/>
              <a:t>Повсюду брызги, нет сухого места,</a:t>
            </a:r>
            <a:endParaRPr lang="ru-RU" dirty="0"/>
          </a:p>
          <a:p>
            <a:r>
              <a:rPr lang="ru-RU" i="1" dirty="0"/>
              <a:t>И дети бегают счастливые вокруг.</a:t>
            </a:r>
            <a:endParaRPr lang="ru-RU" dirty="0"/>
          </a:p>
          <a:p>
            <a:r>
              <a:rPr lang="ru-RU" i="1" dirty="0"/>
              <a:t>Фонтан – это божественное чудо,</a:t>
            </a:r>
            <a:endParaRPr lang="ru-RU" dirty="0"/>
          </a:p>
          <a:p>
            <a:r>
              <a:rPr lang="ru-RU" i="1" dirty="0"/>
              <a:t>Таких чудес не видел белый свет.</a:t>
            </a:r>
            <a:endParaRPr lang="ru-RU" dirty="0"/>
          </a:p>
          <a:p>
            <a:r>
              <a:rPr lang="ru-RU" i="1" dirty="0"/>
              <a:t>Фонтан теперь вовек я не забуду,</a:t>
            </a:r>
            <a:endParaRPr lang="ru-RU" dirty="0"/>
          </a:p>
          <a:p>
            <a:r>
              <a:rPr lang="ru-RU" i="1" dirty="0"/>
              <a:t>Увидеть вновь фонтан – мне больше счастья нет.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729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Армавир – зеленый город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:\фото\Армавир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571612"/>
            <a:ext cx="8286808" cy="478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46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Парки города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Армавир – Радио Искате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7058744" cy="518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73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Парки города</a:t>
            </a:r>
            <a:br>
              <a:rPr lang="ru-RU" dirty="0"/>
            </a:br>
            <a:endParaRPr lang="ru-RU" dirty="0"/>
          </a:p>
        </p:txBody>
      </p:sp>
      <p:sp>
        <p:nvSpPr>
          <p:cNvPr id="13314" name="AutoShape 2" descr="https://encrypted-tbn2.gstatic.com/images?q=tbn:ANd9GcSjN2FP7x1c8WXm7EumcBQOaHmoUJge06pPSkbtKlTUapA3WU-YCf_YInyBr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 descr="МП Города Армавира Городской парк, парк культуры и отдыха, ул. Ленина, 88,  Армавир — Яндекс Карт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03834"/>
            <a:ext cx="795068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69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24030"/>
            <a:ext cx="6589199" cy="1280890"/>
          </a:xfrm>
        </p:spPr>
        <p:txBody>
          <a:bodyPr>
            <a:normAutofit/>
          </a:bodyPr>
          <a:lstStyle/>
          <a:p>
            <a:r>
              <a:rPr lang="ru-RU" sz="3200" dirty="0"/>
              <a:t>Религия в Армавире</a:t>
            </a:r>
          </a:p>
        </p:txBody>
      </p:sp>
      <p:pic>
        <p:nvPicPr>
          <p:cNvPr id="11265" name="Picture 1" descr="C:\Users\1\Desktop\_20091018_10583795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1571636" cy="1166814"/>
          </a:xfrm>
          <a:prstGeom prst="rect">
            <a:avLst/>
          </a:prstGeom>
          <a:noFill/>
        </p:spPr>
      </p:pic>
      <p:pic>
        <p:nvPicPr>
          <p:cNvPr id="11266" name="Picture 2" descr="C:\Users\1\Desktop\_20091018_1498327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071810"/>
            <a:ext cx="1624015" cy="1071570"/>
          </a:xfrm>
          <a:prstGeom prst="rect">
            <a:avLst/>
          </a:prstGeom>
          <a:noFill/>
        </p:spPr>
      </p:pic>
      <p:pic>
        <p:nvPicPr>
          <p:cNvPr id="11268" name="Picture 4" descr="C:\Users\1\Desktop\_20091018_18875102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572008"/>
            <a:ext cx="1714512" cy="1714512"/>
          </a:xfrm>
          <a:prstGeom prst="rect">
            <a:avLst/>
          </a:prstGeom>
          <a:noFill/>
        </p:spPr>
      </p:pic>
      <p:pic>
        <p:nvPicPr>
          <p:cNvPr id="2052" name="Picture 4" descr="Армавир 2023: все самое лучшее для туристов - Tripadvisor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8" y="1434611"/>
            <a:ext cx="685516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2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2110" y="45481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В нашем городе есть памятники погибшим солдатам в разных войнах, вечный огонь</a:t>
            </a:r>
            <a:r>
              <a:rPr lang="ru-RU" dirty="0"/>
              <a:t>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H:\фото\Армавир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571612"/>
            <a:ext cx="7143800" cy="478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1\Desktop\_20091018_12055713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714488"/>
            <a:ext cx="1000132" cy="1071570"/>
          </a:xfrm>
          <a:prstGeom prst="rect">
            <a:avLst/>
          </a:prstGeom>
          <a:noFill/>
        </p:spPr>
      </p:pic>
      <p:pic>
        <p:nvPicPr>
          <p:cNvPr id="10243" name="Picture 3" descr="C:\Users\1\Desktop\_20091018_17566667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86124"/>
            <a:ext cx="1000127" cy="1166814"/>
          </a:xfrm>
          <a:prstGeom prst="rect">
            <a:avLst/>
          </a:prstGeom>
          <a:noFill/>
        </p:spPr>
      </p:pic>
      <p:pic>
        <p:nvPicPr>
          <p:cNvPr id="10245" name="Picture 5" descr="C:\Users\1\Desktop\_20091018_18875102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5" y="5000637"/>
            <a:ext cx="1000131" cy="10715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391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Вечный огонь</a:t>
            </a:r>
            <a:br>
              <a:rPr lang="ru-RU" dirty="0"/>
            </a:br>
            <a:endParaRPr lang="ru-RU" dirty="0"/>
          </a:p>
        </p:txBody>
      </p:sp>
      <p:sp>
        <p:nvSpPr>
          <p:cNvPr id="4" name="AutoShape 2" descr="Вечный Огонь в Армавире, Армавир сквер - фото, отзывы, рейтинг, телефон и  адре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Вечный Огонь в Армавире, Армавир сквер - фото, отзывы, рейтинг, телефон и  адрес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Вечный Огонь в Армавире, Армавир сквер - фото, отзывы, рейтинг, телефон и  адрес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1628800"/>
            <a:ext cx="8185702" cy="461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57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Центральная площадь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Город Армавир. Деловая Кубань — бизнес-портал Краснодарского кр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383" y="1484784"/>
            <a:ext cx="7341081" cy="487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95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Детская библиотека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Детская библиотека им. Зои Космодемьянской, библиотека, ул. Свердлова, 70,  Армавир — Яндекс Кар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8346292" cy="400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76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Аллея именитых </a:t>
            </a:r>
            <a:r>
              <a:rPr lang="ru-RU" dirty="0" err="1"/>
              <a:t>армавирцев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:\фото\Армавир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571612"/>
            <a:ext cx="8286808" cy="47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50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Аллея  славы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:\фото\Армавир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571612"/>
            <a:ext cx="8286808" cy="478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39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2420888"/>
            <a:ext cx="7418784" cy="3777622"/>
          </a:xfrm>
        </p:spPr>
        <p:txBody>
          <a:bodyPr>
            <a:normAutofit/>
          </a:bodyPr>
          <a:lstStyle/>
          <a:p>
            <a:r>
              <a:rPr lang="ru-RU" sz="2800" dirty="0"/>
              <a:t>Спасибо за внимание!</a:t>
            </a:r>
          </a:p>
          <a:p>
            <a:pPr marL="0" indent="0">
              <a:buNone/>
            </a:pPr>
            <a:endParaRPr lang="ru-RU" sz="2800" dirty="0"/>
          </a:p>
          <a:p>
            <a:r>
              <a:rPr lang="ru-RU" sz="2800" dirty="0"/>
              <a:t>Любите и берегите родной город!</a:t>
            </a:r>
          </a:p>
        </p:txBody>
      </p:sp>
    </p:spTree>
    <p:extLst>
      <p:ext uri="{BB962C8B-B14F-4D97-AF65-F5344CB8AC3E}">
        <p14:creationId xmlns:p14="http://schemas.microsoft.com/office/powerpoint/2010/main" val="170313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151</TotalTime>
  <Words>251</Words>
  <Application>Microsoft Office PowerPoint</Application>
  <PresentationFormat>Экран (4:3)</PresentationFormat>
  <Paragraphs>38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Century Gothic</vt:lpstr>
      <vt:lpstr>Wingdings 3</vt:lpstr>
      <vt:lpstr>Легкий дым</vt:lpstr>
      <vt:lpstr>Малая Родина: АРМАВИР</vt:lpstr>
      <vt:lpstr>Презентация PowerPoint</vt:lpstr>
      <vt:lpstr>Армавир наш город родной, Крылатые зори плывут над тобой, От чистого сердца тебя прославляем, Гордимся твоею судьбой. </vt:lpstr>
      <vt:lpstr>Герб города Армавир</vt:lpstr>
      <vt:lpstr>Реки Армавира</vt:lpstr>
      <vt:lpstr>В нашем городе много памятников </vt:lpstr>
      <vt:lpstr>Презентация PowerPoint</vt:lpstr>
      <vt:lpstr>Армавир очень красивый и зеленый город, в нем много парков и скверов</vt:lpstr>
      <vt:lpstr>Фонтаны Армавира</vt:lpstr>
      <vt:lpstr>Презентация PowerPoint</vt:lpstr>
      <vt:lpstr>Презентация PowerPoint</vt:lpstr>
      <vt:lpstr>«Фонтан» Н. Шакурова. </vt:lpstr>
      <vt:lpstr>Армавир – зеленый город</vt:lpstr>
      <vt:lpstr>Парки города</vt:lpstr>
      <vt:lpstr>Парки города </vt:lpstr>
      <vt:lpstr>Религия в Армавире</vt:lpstr>
      <vt:lpstr>В нашем городе есть памятники погибшим солдатам в разных войнах, вечный огонь…</vt:lpstr>
      <vt:lpstr>Вечный огонь </vt:lpstr>
      <vt:lpstr>Центральная площадь</vt:lpstr>
      <vt:lpstr>Детская библиотека</vt:lpstr>
      <vt:lpstr>Аллея именитых армавирцев </vt:lpstr>
      <vt:lpstr>Аллея  славы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Армавир</dc:title>
  <dc:creator>maniak79</dc:creator>
  <cp:lastModifiedBy>Слона</cp:lastModifiedBy>
  <cp:revision>20</cp:revision>
  <dcterms:created xsi:type="dcterms:W3CDTF">2013-05-26T08:50:29Z</dcterms:created>
  <dcterms:modified xsi:type="dcterms:W3CDTF">2025-03-10T09:14:05Z</dcterms:modified>
</cp:coreProperties>
</file>