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  <p:sldId id="270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B03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208" autoAdjust="0"/>
    <p:restoredTop sz="94660" autoAdjust="0"/>
  </p:normalViewPr>
  <p:slideViewPr>
    <p:cSldViewPr>
      <p:cViewPr varScale="1">
        <p:scale>
          <a:sx n="74" d="100"/>
          <a:sy n="74" d="100"/>
        </p:scale>
        <p:origin x="-10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FE8262-C5F2-4ED0-AD28-43D6F764F970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4265B-B50C-4328-B13C-19794D4C9F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42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/>
            </a:gs>
            <a:gs pos="39999">
              <a:schemeClr val="tx2">
                <a:lumMod val="60000"/>
                <a:lumOff val="40000"/>
              </a:schemeClr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microsoft.com/office/2007/relationships/hdphoto" Target="../media/hdphoto7.wdp"/><Relationship Id="rId4" Type="http://schemas.openxmlformats.org/officeDocument/2006/relationships/image" Target="../media/image14.jpeg"/><Relationship Id="rId9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1.wdp"/><Relationship Id="rId4" Type="http://schemas.openxmlformats.org/officeDocument/2006/relationships/image" Target="../media/image18.png"/><Relationship Id="rId9" Type="http://schemas.microsoft.com/office/2007/relationships/hdphoto" Target="../media/hdphoto13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microsoft.com/office/2007/relationships/hdphoto" Target="../media/hdphoto14.wdp"/><Relationship Id="rId7" Type="http://schemas.microsoft.com/office/2007/relationships/hdphoto" Target="../media/hdphoto16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microsoft.com/office/2007/relationships/hdphoto" Target="../media/hdphoto15.wdp"/><Relationship Id="rId4" Type="http://schemas.openxmlformats.org/officeDocument/2006/relationships/image" Target="../media/image22.jpeg"/><Relationship Id="rId9" Type="http://schemas.microsoft.com/office/2007/relationships/hdphoto" Target="../media/hdphoto17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064043"/>
            <a:ext cx="823575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>
                  <a:noFill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Жанры</a:t>
            </a:r>
          </a:p>
          <a:p>
            <a:pPr algn="ctr"/>
            <a:r>
              <a:rPr lang="ru-RU" sz="4400" b="1" dirty="0" smtClean="0">
                <a:ln w="11430">
                  <a:noFill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>
                <a:ln w="11430">
                  <a:noFill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изобразительном </a:t>
            </a:r>
            <a:r>
              <a:rPr lang="ru-RU" sz="4400" b="1" dirty="0" smtClean="0">
                <a:ln w="11430">
                  <a:noFill/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искусстве</a:t>
            </a:r>
            <a:endParaRPr lang="ru-RU" sz="4400" b="1" cap="none" spc="0" dirty="0">
              <a:ln w="11430">
                <a:noFill/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11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49323"/>
            <a:ext cx="737960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Жанры</a:t>
            </a:r>
          </a:p>
          <a:p>
            <a:pPr algn="ctr"/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изобразительного искусства</a:t>
            </a:r>
            <a:endParaRPr lang="ru-RU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268760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000"/>
                </a:solidFill>
                <a:cs typeface="Times New Roman" pitchFamily="18" charset="0"/>
              </a:rPr>
              <a:t>Жанр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(франц.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Genre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 от лат.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Genus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 - род, вид, племя, поколение) - общность художественных произведений, складывающаяся в процессе исторического развития в искусстве на основе их самоопределения по предметному смыслу.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23906" y="2785049"/>
            <a:ext cx="511256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  <a:hlinkClick r:id="rId2" action="ppaction://hlinksldjump"/>
              </a:rPr>
              <a:t>Анималистика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23906" y="3431380"/>
            <a:ext cx="23876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algn="ctr">
              <a:buFont typeface="Wingdings" pitchFamily="2" charset="2"/>
              <a:buChar char="Ø"/>
            </a:pPr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Портрет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94195" y="4077711"/>
            <a:ext cx="24769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742950" indent="-742950" algn="ctr">
              <a:buFont typeface="Wingdings" pitchFamily="2" charset="2"/>
              <a:buChar char="Ø"/>
            </a:pPr>
            <a:r>
              <a:rPr lang="ru-RU" sz="3600" b="1" cap="none" spc="0" dirty="0" smtClean="0">
                <a:ln w="18415" cmpd="sng">
                  <a:solidFill>
                    <a:schemeClr val="bg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 action="ppaction://hlinksldjump"/>
              </a:rPr>
              <a:t>Пейзаж</a:t>
            </a:r>
            <a:endParaRPr lang="ru-RU" sz="3600" b="1" cap="none" spc="0" dirty="0">
              <a:ln w="18415" cmpd="sng">
                <a:solidFill>
                  <a:schemeClr val="bg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70846" y="4724042"/>
            <a:ext cx="30604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  <a:hlinkClick r:id="rId5" action="ppaction://hlinksldjump"/>
              </a:rPr>
              <a:t>Натюрморт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67586" y="5446965"/>
            <a:ext cx="25035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6" action="ppaction://hlinksldjump"/>
              </a:rPr>
              <a:t>Бытовой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6811" y="6093296"/>
            <a:ext cx="357918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7" action="ppaction://hlinksldjump"/>
              </a:rPr>
              <a:t>Исторический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Выноска-облако 16"/>
          <p:cNvSpPr/>
          <p:nvPr/>
        </p:nvSpPr>
        <p:spPr>
          <a:xfrm>
            <a:off x="5238404" y="2923842"/>
            <a:ext cx="2844316" cy="1800200"/>
          </a:xfrm>
          <a:prstGeom prst="cloudCallout">
            <a:avLst>
              <a:gd name="adj1" fmla="val -105095"/>
              <a:gd name="adj2" fmla="val 3933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20976255">
            <a:off x="5395000" y="3216617"/>
            <a:ext cx="239459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8" action="ppaction://hlinksldjump"/>
              </a:rPr>
              <a:t>Виды пейзажа</a:t>
            </a:r>
            <a:endParaRPr lang="ru-RU" sz="2800" b="1" cap="none" spc="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739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1" grpId="0"/>
      <p:bldP spid="17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6624736" cy="337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3895752"/>
            <a:ext cx="85689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Анималистика</a:t>
            </a:r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(Анималистический жанр), иногда также </a:t>
            </a:r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Анимализм</a:t>
            </a:r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(от лат. animal — животное) — жанр изобразительного </a:t>
            </a:r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искусства,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основным объектом которого являются животные, главным образом в живописи, фотографии, скульптуре, графике и реже в декоративном искусстве. Анималистика сочетает в себе естественнонаучные и художественные начала. 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7092280" y="6262337"/>
            <a:ext cx="1565271" cy="437475"/>
            <a:chOff x="8908111" y="4437112"/>
            <a:chExt cx="1565271" cy="43747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Стрелка вправо 3">
              <a:hlinkClick r:id="rId3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" name="Прямоугольник 4"/>
          <p:cNvSpPr/>
          <p:nvPr/>
        </p:nvSpPr>
        <p:spPr>
          <a:xfrm>
            <a:off x="2987824" y="3565415"/>
            <a:ext cx="3024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А. И. </a:t>
            </a:r>
            <a:r>
              <a:rPr lang="ru-RU" dirty="0" smtClean="0">
                <a:solidFill>
                  <a:schemeClr val="bg1"/>
                </a:solidFill>
              </a:rPr>
              <a:t>Сайярович «Лошади»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29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«За туалетом» 19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86" y="209207"/>
            <a:ext cx="4788270" cy="5973186"/>
          </a:xfrm>
          <a:prstGeom prst="rect">
            <a:avLst/>
          </a:prstGeom>
          <a:noFill/>
          <a:ln w="952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76056" y="209207"/>
            <a:ext cx="38884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Портрет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                       </a:t>
            </a:r>
            <a:r>
              <a:rPr lang="ru-RU" sz="2400" b="1" dirty="0" smtClean="0">
                <a:solidFill>
                  <a:schemeClr val="bg1"/>
                </a:solidFill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(франц.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portrait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, от устар.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portraire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 - изображать), изображение (образ) какого-либо человека либо группы людей, существующих или существовавших в действительности. Портрет - один из главных жанров живописи, скульптуры, графики. Важнейший критерий портретности - сходство изображения с моделью (оригиналом).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7092280" y="6262337"/>
            <a:ext cx="1565271" cy="437475"/>
            <a:chOff x="8908111" y="4437112"/>
            <a:chExt cx="1565271" cy="43747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" name="Стрелка вправо 5">
              <a:hlinkClick r:id="rId3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287786" y="6264461"/>
            <a:ext cx="34656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З. Е. Серебрякова «За туалетом»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76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0_c6b4d_f58a9a19_XL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37" y="319905"/>
            <a:ext cx="5164051" cy="512531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64088" y="319905"/>
            <a:ext cx="34563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dirty="0" err="1" smtClean="0">
                <a:solidFill>
                  <a:srgbClr val="FFC000"/>
                </a:solidFill>
                <a:cs typeface="Times New Roman" pitchFamily="18" charset="0"/>
              </a:rPr>
              <a:t>Пейза́ж</a:t>
            </a:r>
            <a:r>
              <a:rPr lang="ru-RU" sz="2400" b="1" dirty="0" smtClean="0">
                <a:solidFill>
                  <a:srgbClr val="FFC000"/>
                </a:solidFill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FFFF00"/>
                </a:solidFill>
                <a:cs typeface="Times New Roman" pitchFamily="18" charset="0"/>
              </a:rPr>
              <a:t>                        </a:t>
            </a:r>
            <a:r>
              <a:rPr lang="ru-RU" sz="2400" dirty="0" smtClean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(фр.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Paysage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, от </a:t>
            </a:r>
            <a:r>
              <a:rPr lang="ru-RU" sz="2400" dirty="0" err="1">
                <a:solidFill>
                  <a:schemeClr val="bg1"/>
                </a:solidFill>
                <a:cs typeface="Times New Roman" pitchFamily="18" charset="0"/>
              </a:rPr>
              <a:t>pays</a:t>
            </a:r>
            <a:r>
              <a:rPr lang="ru-RU" sz="2400" dirty="0">
                <a:solidFill>
                  <a:schemeClr val="bg1"/>
                </a:solidFill>
                <a:cs typeface="Times New Roman" pitchFamily="18" charset="0"/>
              </a:rPr>
              <a:t> — страна, местность) — жанр изобразительного искусства (а также отдельные произведения этого жанра), в котором основным предметом изображения является первозданная, либо в той или иной степени преображённая человеком природа</a:t>
            </a:r>
            <a:r>
              <a:rPr lang="ru-RU" sz="2400" dirty="0" smtClean="0">
                <a:solidFill>
                  <a:schemeClr val="bg1"/>
                </a:solidFill>
                <a:cs typeface="Times New Roman" pitchFamily="18" charset="0"/>
              </a:rPr>
              <a:t>..</a:t>
            </a:r>
            <a:endParaRPr lang="ru-RU" sz="2400" dirty="0">
              <a:solidFill>
                <a:schemeClr val="bg1"/>
              </a:solidFill>
              <a:cs typeface="Times New Roman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7092280" y="6262337"/>
            <a:ext cx="1565271" cy="437475"/>
            <a:chOff x="8908111" y="4437112"/>
            <a:chExt cx="1565271" cy="43747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" name="Стрелка вправо 5">
              <a:hlinkClick r:id="rId3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87820" y="5445224"/>
            <a:ext cx="382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А.М. </a:t>
            </a:r>
            <a:r>
              <a:rPr lang="ru-RU" dirty="0">
                <a:solidFill>
                  <a:schemeClr val="bg1"/>
                </a:solidFill>
              </a:rPr>
              <a:t>Васнецов </a:t>
            </a:r>
            <a:r>
              <a:rPr lang="ru-RU" dirty="0" smtClean="0">
                <a:solidFill>
                  <a:schemeClr val="bg1"/>
                </a:solidFill>
              </a:rPr>
              <a:t>«Днепр </a:t>
            </a:r>
            <a:r>
              <a:rPr lang="ru-RU" dirty="0">
                <a:solidFill>
                  <a:schemeClr val="bg1"/>
                </a:solidFill>
              </a:rPr>
              <a:t>перед </a:t>
            </a:r>
            <a:r>
              <a:rPr lang="ru-RU" dirty="0" smtClean="0">
                <a:solidFill>
                  <a:schemeClr val="bg1"/>
                </a:solidFill>
              </a:rPr>
              <a:t>бурей»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7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32437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Натюрморт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(фр. </a:t>
            </a:r>
            <a:r>
              <a:rPr lang="ru-RU" sz="2400" dirty="0" err="1">
                <a:solidFill>
                  <a:schemeClr val="bg1"/>
                </a:solidFill>
              </a:rPr>
              <a:t>nature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morte</a:t>
            </a:r>
            <a:r>
              <a:rPr lang="ru-RU" sz="2400" dirty="0">
                <a:solidFill>
                  <a:schemeClr val="bg1"/>
                </a:solidFill>
              </a:rPr>
              <a:t> — «мёртвая природа») — изображение неодушевлённых предметов в изобразительном искусстве, в отличие от портретной, жанровой, </a:t>
            </a:r>
            <a:r>
              <a:rPr lang="ru-RU" sz="2400" dirty="0" smtClean="0">
                <a:solidFill>
                  <a:schemeClr val="bg1"/>
                </a:solidFill>
              </a:rPr>
              <a:t>           исторической </a:t>
            </a:r>
            <a:r>
              <a:rPr lang="ru-RU" sz="2400" dirty="0">
                <a:solidFill>
                  <a:schemeClr val="bg1"/>
                </a:solidFill>
              </a:rPr>
              <a:t>и пейзажной тематики.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7092280" y="6262337"/>
            <a:ext cx="1565271" cy="437475"/>
            <a:chOff x="8908111" y="4437112"/>
            <a:chExt cx="1565271" cy="43747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" name="Стрелка вправо 5">
              <a:hlinkClick r:id="rId2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5123" name="Picture 3" descr="C:\Users\User\Desktop\UOzDjRUUXjU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99542"/>
            <a:ext cx="5840128" cy="481363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987824" y="501317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В. Н. Видинеев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62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За завтраком. 19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44" y="134637"/>
            <a:ext cx="5796644" cy="492618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8428" y="5492924"/>
            <a:ext cx="88780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Бытовой жанр </a:t>
            </a:r>
            <a:r>
              <a:rPr lang="ru-RU" sz="2400" dirty="0">
                <a:solidFill>
                  <a:schemeClr val="bg1"/>
                </a:solidFill>
              </a:rPr>
              <a:t>— жанр изобразительного искусства, посвящённый повседневной, частной </a:t>
            </a:r>
            <a:r>
              <a:rPr lang="ru-RU" sz="2400" dirty="0" smtClean="0">
                <a:solidFill>
                  <a:schemeClr val="bg1"/>
                </a:solidFill>
              </a:rPr>
              <a:t>и общественной </a:t>
            </a:r>
            <a:r>
              <a:rPr lang="ru-RU" sz="2400" dirty="0">
                <a:solidFill>
                  <a:schemeClr val="bg1"/>
                </a:solidFill>
              </a:rPr>
              <a:t>жизни, обычно современной художнику. 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7312094" y="6313566"/>
            <a:ext cx="1565271" cy="437475"/>
            <a:chOff x="8908111" y="4437112"/>
            <a:chExt cx="1565271" cy="437475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Стрелка вправо 6">
              <a:hlinkClick r:id="rId3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2511735" y="5060821"/>
            <a:ext cx="3489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З. Е. Серебрякова «За завтраком»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77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149636" y="6342009"/>
            <a:ext cx="782635" cy="437475"/>
            <a:chOff x="8908111" y="4437112"/>
            <a:chExt cx="1565271" cy="437475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8908111" y="4437112"/>
              <a:ext cx="1565271" cy="43747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Стрелка вправо 3">
              <a:hlinkClick r:id="rId2" action="ppaction://hlinksldjump"/>
            </p:cNvPr>
            <p:cNvSpPr/>
            <p:nvPr/>
          </p:nvSpPr>
          <p:spPr>
            <a:xfrm>
              <a:off x="9078678" y="4488341"/>
              <a:ext cx="1224136" cy="335015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7172" name="Picture 4" descr="C:\Users\User\Desktop\hello_html_m521f77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56" y="182381"/>
            <a:ext cx="7708563" cy="385428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6080" y="4391488"/>
            <a:ext cx="88772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Историческая живопись </a:t>
            </a:r>
            <a:r>
              <a:rPr lang="ru-RU" sz="2400" dirty="0" smtClean="0">
                <a:solidFill>
                  <a:schemeClr val="bg1"/>
                </a:solidFill>
              </a:rPr>
              <a:t>— один из основных жанров изобразительного искусства, посвященный историческим событиям и деятелям, социально значимым явлениям в истории общества. Обращенный в основном к прошлому, исторический жанр включает также изображения недавних событий, историческое значение которых признано современниками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54688" y="4047242"/>
            <a:ext cx="3703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В.И. Суриков, </a:t>
            </a:r>
            <a:r>
              <a:rPr lang="ru-RU" dirty="0" smtClean="0">
                <a:solidFill>
                  <a:schemeClr val="bg1"/>
                </a:solidFill>
              </a:rPr>
              <a:t>«Боярыня Морозова»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10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Users\User\Desktop\bybt5tAA4rQ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204556"/>
            <a:ext cx="7191199" cy="581549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67744" y="6237312"/>
            <a:ext cx="439248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Сельский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55876" y="602004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В.Н. Видинеев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33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5400" y="6211669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</a:t>
            </a:r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ородской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219" name="Picture 3" descr="C:\Users\User\Desktop\NT0tTBBn9_w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6786642" cy="547274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38488" y="587578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В.Н. Видинеев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45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331"/>
            <a:ext cx="8205131" cy="5463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47157" y="6122827"/>
            <a:ext cx="579710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Марина (морской)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354438" y="5825071"/>
            <a:ext cx="4582538" cy="371668"/>
            <a:chOff x="282538" y="5753495"/>
            <a:chExt cx="4582538" cy="371668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2225699" y="5755831"/>
              <a:ext cx="26393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</a:rPr>
                <a:t>«Неаполитанский залив»</a:t>
              </a:r>
              <a:endParaRPr lang="ru-RU" dirty="0">
                <a:solidFill>
                  <a:schemeClr val="bg1"/>
                </a:solidFill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282538" y="5753495"/>
              <a:ext cx="19431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solidFill>
                    <a:schemeClr val="bg1"/>
                  </a:solidFill>
                </a:rPr>
                <a:t>И</a:t>
              </a:r>
              <a:r>
                <a:rPr lang="en-US" dirty="0">
                  <a:solidFill>
                    <a:schemeClr val="bg1"/>
                  </a:solidFill>
                </a:rPr>
                <a:t>.</a:t>
              </a:r>
              <a:r>
                <a:rPr lang="ru-RU" dirty="0" smtClean="0">
                  <a:solidFill>
                    <a:schemeClr val="bg1"/>
                  </a:solidFill>
                </a:rPr>
                <a:t> К</a:t>
              </a:r>
              <a:r>
                <a:rPr lang="en-US" dirty="0" smtClean="0">
                  <a:solidFill>
                    <a:schemeClr val="bg1"/>
                  </a:solidFill>
                </a:rPr>
                <a:t>.</a:t>
              </a:r>
              <a:r>
                <a:rPr lang="ru-RU" dirty="0" smtClean="0">
                  <a:solidFill>
                    <a:schemeClr val="bg1"/>
                  </a:solidFill>
                </a:rPr>
                <a:t> </a:t>
              </a:r>
              <a:r>
                <a:rPr lang="ru-RU" dirty="0">
                  <a:solidFill>
                    <a:schemeClr val="bg1"/>
                  </a:solidFill>
                </a:rPr>
                <a:t>Айвазовский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268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Новая папка\d9ac80eb8b03a8fa9f70446546d31f3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11" y="188640"/>
            <a:ext cx="3914800" cy="2985864"/>
          </a:xfrm>
          <a:prstGeom prst="rect">
            <a:avLst/>
          </a:prstGeom>
          <a:noFill/>
          <a:ln w="952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er\Desktop\Новая папка\загружено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195993" cy="29844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User\Desktop\sdwdw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53" y="3509000"/>
            <a:ext cx="4418155" cy="285454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03151" y="4077072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Ваша задача: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раскрыть </a:t>
            </a:r>
            <a:r>
              <a:rPr lang="ru-RU" sz="2400" dirty="0">
                <a:solidFill>
                  <a:schemeClr val="bg1"/>
                </a:solidFill>
              </a:rPr>
              <a:t>всю красоту и величие, что хотели показать авторы в своих </a:t>
            </a:r>
            <a:r>
              <a:rPr lang="ru-RU" sz="2400" dirty="0" smtClean="0">
                <a:solidFill>
                  <a:schemeClr val="bg1"/>
                </a:solidFill>
              </a:rPr>
              <a:t>работах.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8024" y="3184744"/>
            <a:ext cx="351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А.М. Васнецов «Северный край</a:t>
            </a:r>
            <a:r>
              <a:rPr lang="ru-RU" dirty="0" smtClean="0">
                <a:solidFill>
                  <a:schemeClr val="bg1"/>
                </a:solidFill>
              </a:rPr>
              <a:t>»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9511" y="6352090"/>
            <a:ext cx="2545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А.И. Куинджи «Ночное»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5853" y="3164284"/>
            <a:ext cx="3575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М. В. Нестеров «Осенний пейзаж»</a:t>
            </a:r>
          </a:p>
        </p:txBody>
      </p:sp>
    </p:spTree>
    <p:extLst>
      <p:ext uri="{BB962C8B-B14F-4D97-AF65-F5344CB8AC3E}">
        <p14:creationId xmlns:p14="http://schemas.microsoft.com/office/powerpoint/2010/main" val="416866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2725" y="188640"/>
            <a:ext cx="4098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Наглядное пособие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314" name="Picture 2" descr="C:\Users\User\Desktop\2GEn3jgGYbc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90" y="919765"/>
            <a:ext cx="3638684" cy="279290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FDMY5IqQB7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93" y="919765"/>
            <a:ext cx="4200840" cy="279290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User\Desktop\9duhxKm9r9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656" y="3868973"/>
            <a:ext cx="3757287" cy="268819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85" t="5451" r="17659" b="5946"/>
          <a:stretch/>
        </p:blipFill>
        <p:spPr bwMode="auto">
          <a:xfrm>
            <a:off x="4259593" y="3868973"/>
            <a:ext cx="4200838" cy="268819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77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Жанры в изобразительном искусстве\ФОТО С УРОКА\IMG_55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21" t="3107" b="9180"/>
          <a:stretch/>
        </p:blipFill>
        <p:spPr bwMode="auto">
          <a:xfrm>
            <a:off x="362031" y="620688"/>
            <a:ext cx="4062962" cy="279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0" y="610386"/>
            <a:ext cx="4258068" cy="279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32" y="3573016"/>
            <a:ext cx="4062961" cy="279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F:\Жанры в изобразительном искусстве\ФОТО С УРОКА\IMG_5526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04" t="5480" r="4370" b="12459"/>
          <a:stretch/>
        </p:blipFill>
        <p:spPr bwMode="auto">
          <a:xfrm>
            <a:off x="4572000" y="3573016"/>
            <a:ext cx="4258068" cy="279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-47631" y="0"/>
            <a:ext cx="92392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Поэтапное выполнение пейзажа(акварелью)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0480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5526" y="188640"/>
            <a:ext cx="59129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Критерии оценивания работ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340768"/>
            <a:ext cx="7416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Оригинальность</a:t>
            </a:r>
            <a:endParaRPr lang="ru-RU" sz="36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Цветовое решение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Глубина </a:t>
            </a:r>
            <a:endParaRPr lang="ru-RU" sz="36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Плановость</a:t>
            </a:r>
            <a:endParaRPr lang="ru-RU" sz="36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Перспектива</a:t>
            </a:r>
            <a:endParaRPr lang="ru-RU" sz="3600" dirty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Настроение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Аккуратность </a:t>
            </a:r>
            <a:r>
              <a:rPr lang="ru-RU" sz="3600" dirty="0">
                <a:solidFill>
                  <a:schemeClr val="bg1"/>
                </a:solidFill>
              </a:rPr>
              <a:t>исполнения</a:t>
            </a:r>
          </a:p>
          <a:p>
            <a:pPr marL="514350" indent="-514350">
              <a:buFont typeface="+mj-lt"/>
              <a:buAutoNum type="arabicPeriod"/>
            </a:pP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19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1883" y="25352"/>
            <a:ext cx="368023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Работы учащихся</a:t>
            </a:r>
            <a:endParaRPr lang="ru-RU" sz="3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12290" name="Picture 2" descr="C:\Users\User\Desktop\k2K4mwBkrH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17" y="992312"/>
            <a:ext cx="4068285" cy="273973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User\Desktop\NKSTlifCsf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890168"/>
            <a:ext cx="4029080" cy="283924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User\Desktop\nQQLypyWy8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12" y="1006128"/>
            <a:ext cx="4163697" cy="272592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User\Desktop\vTbj4us5Cl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12" y="3890168"/>
            <a:ext cx="4139589" cy="283924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58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423</Words>
  <Application>Microsoft Office PowerPoint</Application>
  <PresentationFormat>Экран (4:3)</PresentationFormat>
  <Paragraphs>47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30</cp:revision>
  <dcterms:created xsi:type="dcterms:W3CDTF">2016-11-20T18:07:53Z</dcterms:created>
  <dcterms:modified xsi:type="dcterms:W3CDTF">2016-11-22T15:41:07Z</dcterms:modified>
</cp:coreProperties>
</file>