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63" r:id="rId2"/>
    <p:sldId id="265" r:id="rId3"/>
    <p:sldId id="264" r:id="rId4"/>
    <p:sldId id="257" r:id="rId5"/>
    <p:sldId id="258" r:id="rId6"/>
    <p:sldId id="262" r:id="rId7"/>
    <p:sldId id="260" r:id="rId8"/>
    <p:sldId id="259" r:id="rId9"/>
    <p:sldId id="266" r:id="rId10"/>
    <p:sldId id="267" r:id="rId11"/>
    <p:sldId id="268" r:id="rId12"/>
    <p:sldId id="269" r:id="rId13"/>
    <p:sldId id="270" r:id="rId14"/>
  </p:sldIdLst>
  <p:sldSz cx="9906000" cy="6858000" type="A4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789" autoAdjust="0"/>
    <p:restoredTop sz="94660"/>
  </p:normalViewPr>
  <p:slideViewPr>
    <p:cSldViewPr snapToGrid="0">
      <p:cViewPr varScale="1">
        <p:scale>
          <a:sx n="69" d="100"/>
          <a:sy n="69" d="100"/>
        </p:scale>
        <p:origin x="68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95CAF7-F393-46B5-B4F7-4C330BE70B43}" type="datetimeFigureOut">
              <a:rPr lang="ru-RU" smtClean="0"/>
              <a:t>18.12.2021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89C6787-8C34-464A-B913-16811D9ED87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30657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9C6787-8C34-464A-B913-16811D9ED876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68980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9C6787-8C34-464A-B913-16811D9ED876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92545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50DED-89E7-40F0-A527-70824D1F980C}" type="datetimeFigureOut">
              <a:rPr lang="ru-RU" smtClean="0"/>
              <a:t>18.12.2021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CD6CC-0215-4DF5-AF93-1A0F47E0C58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44622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50DED-89E7-40F0-A527-70824D1F980C}" type="datetimeFigureOut">
              <a:rPr lang="ru-RU" smtClean="0"/>
              <a:t>18.12.2021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CD6CC-0215-4DF5-AF93-1A0F47E0C58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64934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50DED-89E7-40F0-A527-70824D1F980C}" type="datetimeFigureOut">
              <a:rPr lang="ru-RU" smtClean="0"/>
              <a:t>18.12.2021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CD6CC-0215-4DF5-AF93-1A0F47E0C58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20194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50DED-89E7-40F0-A527-70824D1F980C}" type="datetimeFigureOut">
              <a:rPr lang="ru-RU" smtClean="0"/>
              <a:t>18.12.2021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CD6CC-0215-4DF5-AF93-1A0F47E0C58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08450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50DED-89E7-40F0-A527-70824D1F980C}" type="datetimeFigureOut">
              <a:rPr lang="ru-RU" smtClean="0"/>
              <a:t>18.12.2021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CD6CC-0215-4DF5-AF93-1A0F47E0C58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59695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50DED-89E7-40F0-A527-70824D1F980C}" type="datetimeFigureOut">
              <a:rPr lang="ru-RU" smtClean="0"/>
              <a:t>18.12.2021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CD6CC-0215-4DF5-AF93-1A0F47E0C58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47054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50DED-89E7-40F0-A527-70824D1F980C}" type="datetimeFigureOut">
              <a:rPr lang="ru-RU" smtClean="0"/>
              <a:t>18.12.2021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CD6CC-0215-4DF5-AF93-1A0F47E0C58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13404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50DED-89E7-40F0-A527-70824D1F980C}" type="datetimeFigureOut">
              <a:rPr lang="ru-RU" smtClean="0"/>
              <a:t>18.12.2021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CD6CC-0215-4DF5-AF93-1A0F47E0C58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59500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50DED-89E7-40F0-A527-70824D1F980C}" type="datetimeFigureOut">
              <a:rPr lang="ru-RU" smtClean="0"/>
              <a:t>18.12.2021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CD6CC-0215-4DF5-AF93-1A0F47E0C58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32379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50DED-89E7-40F0-A527-70824D1F980C}" type="datetimeFigureOut">
              <a:rPr lang="ru-RU" smtClean="0"/>
              <a:t>18.12.2021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CD6CC-0215-4DF5-AF93-1A0F47E0C58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63357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50DED-89E7-40F0-A527-70824D1F980C}" type="datetimeFigureOut">
              <a:rPr lang="ru-RU" smtClean="0"/>
              <a:t>18.12.2021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CD6CC-0215-4DF5-AF93-1A0F47E0C58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8484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chemeClr val="bg1"/>
          </a:fgClr>
          <a:bgClr>
            <a:srgbClr val="C0000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950DED-89E7-40F0-A527-70824D1F980C}" type="datetimeFigureOut">
              <a:rPr lang="ru-RU" smtClean="0"/>
              <a:t>18.12.2021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6CD6CC-0215-4DF5-AF93-1A0F47E0C58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61945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microsoft.com/office/2007/relationships/hdphoto" Target="../media/hdphoto3.wdp"/><Relationship Id="rId5" Type="http://schemas.openxmlformats.org/officeDocument/2006/relationships/image" Target="../media/image5.png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microsoft.com/office/2007/relationships/hdphoto" Target="../media/hdphoto5.wdp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2.png"/><Relationship Id="rId3" Type="http://schemas.openxmlformats.org/officeDocument/2006/relationships/audio" Target="../media/audio2.wav"/><Relationship Id="rId7" Type="http://schemas.microsoft.com/office/2007/relationships/hdphoto" Target="../media/hdphoto6.wdp"/><Relationship Id="rId12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11" Type="http://schemas.microsoft.com/office/2007/relationships/hdphoto" Target="../media/hdphoto8.wdp"/><Relationship Id="rId5" Type="http://schemas.openxmlformats.org/officeDocument/2006/relationships/image" Target="../media/image8.jpg"/><Relationship Id="rId10" Type="http://schemas.openxmlformats.org/officeDocument/2006/relationships/image" Target="../media/image10.png"/><Relationship Id="rId4" Type="http://schemas.openxmlformats.org/officeDocument/2006/relationships/audio" Target="../media/audio3.wav"/><Relationship Id="rId9" Type="http://schemas.microsoft.com/office/2007/relationships/hdphoto" Target="../media/hdphoto7.wdp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hdphoto" Target="../media/hdphoto6.wdp"/><Relationship Id="rId13" Type="http://schemas.openxmlformats.org/officeDocument/2006/relationships/image" Target="../media/image1.png"/><Relationship Id="rId3" Type="http://schemas.openxmlformats.org/officeDocument/2006/relationships/audio" Target="../media/audio4.wav"/><Relationship Id="rId7" Type="http://schemas.openxmlformats.org/officeDocument/2006/relationships/image" Target="../media/image3.png"/><Relationship Id="rId12" Type="http://schemas.microsoft.com/office/2007/relationships/hdphoto" Target="../media/hdphoto9.wdp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g"/><Relationship Id="rId11" Type="http://schemas.openxmlformats.org/officeDocument/2006/relationships/image" Target="../media/image11.png"/><Relationship Id="rId5" Type="http://schemas.openxmlformats.org/officeDocument/2006/relationships/audio" Target="../media/audio2.wav"/><Relationship Id="rId10" Type="http://schemas.microsoft.com/office/2007/relationships/hdphoto" Target="../media/hdphoto7.wdp"/><Relationship Id="rId4" Type="http://schemas.openxmlformats.org/officeDocument/2006/relationships/audio" Target="../media/audio3.wav"/><Relationship Id="rId9" Type="http://schemas.openxmlformats.org/officeDocument/2006/relationships/image" Target="../media/image9.png"/><Relationship Id="rId1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hdphoto" Target="../media/hdphoto6.wdp"/><Relationship Id="rId13" Type="http://schemas.openxmlformats.org/officeDocument/2006/relationships/image" Target="../media/image2.png"/><Relationship Id="rId3" Type="http://schemas.openxmlformats.org/officeDocument/2006/relationships/audio" Target="../media/audio4.wav"/><Relationship Id="rId7" Type="http://schemas.openxmlformats.org/officeDocument/2006/relationships/image" Target="../media/image3.png"/><Relationship Id="rId12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g"/><Relationship Id="rId11" Type="http://schemas.openxmlformats.org/officeDocument/2006/relationships/image" Target="../media/image12.png"/><Relationship Id="rId5" Type="http://schemas.openxmlformats.org/officeDocument/2006/relationships/audio" Target="../media/audio2.wav"/><Relationship Id="rId10" Type="http://schemas.microsoft.com/office/2007/relationships/hdphoto" Target="../media/hdphoto7.wdp"/><Relationship Id="rId4" Type="http://schemas.openxmlformats.org/officeDocument/2006/relationships/audio" Target="../media/audio3.wav"/><Relationship Id="rId9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2.png"/><Relationship Id="rId3" Type="http://schemas.openxmlformats.org/officeDocument/2006/relationships/audio" Target="../media/audio2.wav"/><Relationship Id="rId7" Type="http://schemas.microsoft.com/office/2007/relationships/hdphoto" Target="../media/hdphoto6.wdp"/><Relationship Id="rId12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11" Type="http://schemas.microsoft.com/office/2007/relationships/hdphoto" Target="../media/hdphoto10.wdp"/><Relationship Id="rId5" Type="http://schemas.openxmlformats.org/officeDocument/2006/relationships/image" Target="../media/image8.jpg"/><Relationship Id="rId10" Type="http://schemas.openxmlformats.org/officeDocument/2006/relationships/image" Target="../media/image13.png"/><Relationship Id="rId4" Type="http://schemas.openxmlformats.org/officeDocument/2006/relationships/audio" Target="../media/audio3.wav"/><Relationship Id="rId9" Type="http://schemas.microsoft.com/office/2007/relationships/hdphoto" Target="../media/hdphoto7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6" Type="http://schemas.microsoft.com/office/2007/relationships/hdphoto" Target="../media/hdphoto8.wdp"/><Relationship Id="rId5" Type="http://schemas.openxmlformats.org/officeDocument/2006/relationships/image" Target="../media/image10.png"/><Relationship Id="rId4" Type="http://schemas.microsoft.com/office/2007/relationships/hdphoto" Target="../media/hdphoto7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6" Type="http://schemas.microsoft.com/office/2007/relationships/hdphoto" Target="../media/hdphoto10.wdp"/><Relationship Id="rId5" Type="http://schemas.openxmlformats.org/officeDocument/2006/relationships/image" Target="../media/image13.png"/><Relationship Id="rId4" Type="http://schemas.microsoft.com/office/2007/relationships/hdphoto" Target="../media/hdphoto7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microsoft.com/office/2007/relationships/hdphoto" Target="../media/hdphoto7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6" Type="http://schemas.microsoft.com/office/2007/relationships/hdphoto" Target="../media/hdphoto9.wdp"/><Relationship Id="rId5" Type="http://schemas.openxmlformats.org/officeDocument/2006/relationships/image" Target="../media/image11.png"/><Relationship Id="rId4" Type="http://schemas.microsoft.com/office/2007/relationships/hdphoto" Target="../media/hdphoto7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4" Type="http://schemas.microsoft.com/office/2007/relationships/hdphoto" Target="../media/hdphoto6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2" y="5399815"/>
            <a:ext cx="7054052" cy="1145454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Предлоги ИЗ  и ИЗ-ПОД</a:t>
            </a:r>
          </a:p>
        </p:txBody>
      </p:sp>
      <p:pic>
        <p:nvPicPr>
          <p:cNvPr id="12" name="Объект 11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71311" y="3411710"/>
            <a:ext cx="1369798" cy="1372682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80311" y="3549051"/>
            <a:ext cx="1236337" cy="1238940"/>
          </a:xfrm>
          <a:prstGeom prst="rect">
            <a:avLst/>
          </a:prstGeom>
        </p:spPr>
      </p:pic>
      <p:sp>
        <p:nvSpPr>
          <p:cNvPr id="15" name="Прямоугольник 14"/>
          <p:cNvSpPr/>
          <p:nvPr/>
        </p:nvSpPr>
        <p:spPr>
          <a:xfrm>
            <a:off x="113402" y="334879"/>
            <a:ext cx="7284925" cy="18620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15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Фокусник</a:t>
            </a:r>
            <a:endParaRPr lang="ru-RU" sz="115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" name="Объект 5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585" b="95712" l="9162" r="8421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7158" b="14425"/>
          <a:stretch/>
        </p:blipFill>
        <p:spPr>
          <a:xfrm flipH="1">
            <a:off x="4464402" y="1394871"/>
            <a:ext cx="5382896" cy="5406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7522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57201" y="164461"/>
            <a:ext cx="8878599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Маленькое слово </a:t>
            </a:r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 </a:t>
            </a:r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появляется, если предмет находится </a:t>
            </a:r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внутри чего-то </a:t>
            </a:r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его оттуда достали или он сам оттуда </a:t>
            </a:r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движется</a:t>
            </a:r>
            <a:endParaRPr lang="ru-RU" sz="2800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25" b="97250" l="20111" r="8111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5997" y="3903229"/>
            <a:ext cx="2314575" cy="2057400"/>
          </a:xfrm>
          <a:prstGeom prst="rect">
            <a:avLst/>
          </a:prstGeom>
        </p:spPr>
      </p:pic>
      <p:pic>
        <p:nvPicPr>
          <p:cNvPr id="7" name="Объект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53200" y="2764398"/>
            <a:ext cx="2612176" cy="2617676"/>
          </a:xfrm>
          <a:prstGeom prst="rect">
            <a:avLst/>
          </a:prstGeom>
        </p:spPr>
      </p:pic>
      <p:pic>
        <p:nvPicPr>
          <p:cNvPr id="9" name="Объект 8"/>
          <p:cNvPicPr>
            <a:picLocks noGrp="1" noChangeAspect="1"/>
          </p:cNvPicPr>
          <p:nvPr>
            <p:ph idx="1"/>
          </p:nvPr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9768" y="4073236"/>
            <a:ext cx="2544141" cy="2194322"/>
          </a:xfrm>
        </p:spPr>
      </p:pic>
    </p:spTree>
    <p:extLst>
      <p:ext uri="{BB962C8B-B14F-4D97-AF65-F5344CB8AC3E}">
        <p14:creationId xmlns:p14="http://schemas.microsoft.com/office/powerpoint/2010/main" val="3916550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35897E-6 -2.96296E-6 L -4.35897E-6 -0.2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saturation sat="30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9684" t="4995" r="18774" b="8836"/>
          <a:stretch/>
        </p:blipFill>
        <p:spPr>
          <a:xfrm>
            <a:off x="5270572" y="4244420"/>
            <a:ext cx="1387914" cy="1528408"/>
          </a:xfrm>
          <a:prstGeom prst="rect">
            <a:avLst/>
          </a:prstGeom>
        </p:spPr>
      </p:pic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714" b="97976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0741" y="3925074"/>
            <a:ext cx="2567575" cy="2396403"/>
          </a:xfrm>
        </p:spPr>
      </p:pic>
      <p:sp>
        <p:nvSpPr>
          <p:cNvPr id="4" name="Прямоугольник 3"/>
          <p:cNvSpPr/>
          <p:nvPr/>
        </p:nvSpPr>
        <p:spPr>
          <a:xfrm>
            <a:off x="803563" y="277222"/>
            <a:ext cx="893401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Маленькое слово ИЗ-ПОД появляется, если предмет находится под чем-нибудь и его оттуда достали или он сам оттуда </a:t>
            </a:r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движется</a:t>
            </a:r>
            <a:endParaRPr lang="ru-RU" sz="28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98565" y="2210866"/>
            <a:ext cx="1845054" cy="1848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51462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927999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0436" y="1"/>
            <a:ext cx="8504527" cy="169069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обро пожаловать в цирк! Начинается выступление фокусника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85" b="95712" l="9162" r="8421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5034" y="1469017"/>
            <a:ext cx="4473000" cy="4473000"/>
          </a:xfrm>
        </p:spPr>
      </p:pic>
    </p:spTree>
    <p:extLst>
      <p:ext uri="{BB962C8B-B14F-4D97-AF65-F5344CB8AC3E}">
        <p14:creationId xmlns:p14="http://schemas.microsoft.com/office/powerpoint/2010/main" val="14344901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927999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32588" y="636162"/>
            <a:ext cx="6777121" cy="92354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Назови, кто и откуда появился. Нажми на подходящую схему</a:t>
            </a:r>
            <a:endParaRPr lang="ru-RU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585" b="95712" l="9162" r="8421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6201" y="1510581"/>
            <a:ext cx="4473000" cy="4473000"/>
          </a:xfr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100000" l="0" r="9978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9397" y="3360039"/>
            <a:ext cx="2562193" cy="201919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778" b="90000" l="5199" r="8990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7610" y="1785064"/>
            <a:ext cx="1625765" cy="2237291"/>
          </a:xfrm>
          <a:prstGeom prst="rect">
            <a:avLst/>
          </a:prstGeom>
        </p:spPr>
      </p:pic>
      <p:pic>
        <p:nvPicPr>
          <p:cNvPr id="9" name="Объект 11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40524" y="365127"/>
            <a:ext cx="1192064" cy="119457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515338" y="316007"/>
            <a:ext cx="1192064" cy="1194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22469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 vol="93000"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927999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77635" y="453502"/>
            <a:ext cx="7474909" cy="1237188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Назови, </a:t>
            </a: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кто и откуда появился.  Нажми на </a:t>
            </a:r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подходящую схему</a:t>
            </a:r>
            <a:endParaRPr lang="ru-RU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585" b="95712" l="9162" r="8421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9547" y="1455163"/>
            <a:ext cx="4473000" cy="4473000"/>
          </a:xfr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0" r="9978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0439" y="3392004"/>
            <a:ext cx="2562193" cy="2019191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0" b="100000" l="0" r="8960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8071" y="2175164"/>
            <a:ext cx="3268524" cy="1634262"/>
          </a:xfrm>
          <a:prstGeom prst="rect">
            <a:avLst/>
          </a:prstGeom>
        </p:spPr>
      </p:pic>
      <p:pic>
        <p:nvPicPr>
          <p:cNvPr id="9" name="Объект 11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36540" y="453502"/>
            <a:ext cx="1054858" cy="1057079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8652544" y="453502"/>
            <a:ext cx="1054858" cy="1057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34719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927999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68582" y="665018"/>
            <a:ext cx="7358438" cy="845563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Назови, кто </a:t>
            </a:r>
            <a:r>
              <a:rPr lang="ru-RU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 откуда появился. Нажми на </a:t>
            </a:r>
            <a:r>
              <a:rPr lang="ru-RU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подходящую схему</a:t>
            </a:r>
            <a:endParaRPr lang="ru-RU" sz="3600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585" b="95712" l="9162" r="8421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4020" y="1330472"/>
            <a:ext cx="4473000" cy="4473000"/>
          </a:xfr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0" r="9978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1336" y="3373251"/>
            <a:ext cx="2562193" cy="201919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4020" y="3963052"/>
            <a:ext cx="1331625" cy="1429390"/>
          </a:xfrm>
          <a:prstGeom prst="rect">
            <a:avLst/>
          </a:prstGeom>
        </p:spPr>
      </p:pic>
      <p:pic>
        <p:nvPicPr>
          <p:cNvPr id="13" name="Объект 11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05813" y="499368"/>
            <a:ext cx="1054858" cy="1057079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652544" y="453502"/>
            <a:ext cx="1054858" cy="1057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49946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7.69231E-7 -4.44444E-6 L -0.17836 0.00301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926" y="139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" dur="2000" fill="hold"/>
                                        <p:tgtEl>
                                          <p:spTgt spid="1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927999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60671" y="453502"/>
            <a:ext cx="7291873" cy="1237188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Назови, кто </a:t>
            </a:r>
            <a:r>
              <a:rPr lang="ru-RU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 откуда появился. Нажми на </a:t>
            </a:r>
            <a:r>
              <a:rPr lang="ru-RU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подходящую схему</a:t>
            </a:r>
            <a:endParaRPr lang="ru-RU" sz="3600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585" b="95712" l="9162" r="8421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6201" y="1510581"/>
            <a:ext cx="4473000" cy="4473000"/>
          </a:xfr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100000" l="0" r="9978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104" y="3264749"/>
            <a:ext cx="2562193" cy="2019191"/>
          </a:xfrm>
          <a:prstGeom prst="rect">
            <a:avLst/>
          </a:prstGeom>
        </p:spPr>
      </p:pic>
      <p:sp>
        <p:nvSpPr>
          <p:cNvPr id="9" name="Овал 8"/>
          <p:cNvSpPr/>
          <p:nvPr/>
        </p:nvSpPr>
        <p:spPr>
          <a:xfrm>
            <a:off x="3173660" y="2405731"/>
            <a:ext cx="804405" cy="758291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1875" b="97125" l="625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1395" y="2030593"/>
            <a:ext cx="1808934" cy="1808934"/>
          </a:xfrm>
          <a:prstGeom prst="rect">
            <a:avLst/>
          </a:prstGeom>
        </p:spPr>
      </p:pic>
      <p:pic>
        <p:nvPicPr>
          <p:cNvPr id="10" name="Объект 11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05813" y="499368"/>
            <a:ext cx="1054858" cy="105707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652544" y="453502"/>
            <a:ext cx="1054858" cy="1057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33500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 vol="93000"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999" y="0"/>
            <a:ext cx="9927999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38621" y="209470"/>
            <a:ext cx="8543925" cy="777861"/>
          </a:xfrm>
        </p:spPr>
        <p:txBody>
          <a:bodyPr/>
          <a:lstStyle/>
          <a:p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Составь предложение по схеме 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978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0492" y="3429000"/>
            <a:ext cx="2562193" cy="201919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778" b="90000" l="5199" r="8990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9543" y="1920901"/>
            <a:ext cx="1625765" cy="2237291"/>
          </a:xfrm>
          <a:prstGeom prst="rect">
            <a:avLst/>
          </a:prstGeom>
        </p:spPr>
      </p:pic>
      <p:grpSp>
        <p:nvGrpSpPr>
          <p:cNvPr id="7" name="Группа 6"/>
          <p:cNvGrpSpPr/>
          <p:nvPr/>
        </p:nvGrpSpPr>
        <p:grpSpPr>
          <a:xfrm>
            <a:off x="1828799" y="987331"/>
            <a:ext cx="6179021" cy="819286"/>
            <a:chOff x="2289311" y="419745"/>
            <a:chExt cx="6510178" cy="980660"/>
          </a:xfrm>
        </p:grpSpPr>
        <p:sp>
          <p:nvSpPr>
            <p:cNvPr id="8" name="Прямоугольник 7">
              <a:extLst>
                <a:ext uri="{FF2B5EF4-FFF2-40B4-BE49-F238E27FC236}">
                  <a16:creationId xmlns:a16="http://schemas.microsoft.com/office/drawing/2014/main" id="{D86A0A02-F2F3-4881-9A95-34A80325B845}"/>
                </a:ext>
              </a:extLst>
            </p:cNvPr>
            <p:cNvSpPr/>
            <p:nvPr/>
          </p:nvSpPr>
          <p:spPr>
            <a:xfrm>
              <a:off x="2289311" y="419745"/>
              <a:ext cx="6510178" cy="980660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pSp>
          <p:nvGrpSpPr>
            <p:cNvPr id="9" name="Группа 8"/>
            <p:cNvGrpSpPr/>
            <p:nvPr/>
          </p:nvGrpSpPr>
          <p:grpSpPr>
            <a:xfrm>
              <a:off x="2772370" y="586864"/>
              <a:ext cx="5619958" cy="563217"/>
              <a:chOff x="2772370" y="366779"/>
              <a:chExt cx="5619958" cy="563217"/>
            </a:xfrm>
          </p:grpSpPr>
          <p:sp>
            <p:nvSpPr>
              <p:cNvPr id="10" name="Фигура, имеющая форму буквы L 9">
                <a:extLst>
                  <a:ext uri="{FF2B5EF4-FFF2-40B4-BE49-F238E27FC236}">
                    <a16:creationId xmlns:a16="http://schemas.microsoft.com/office/drawing/2014/main" id="{C8A53EB4-C76A-4B72-81EC-74D0BC05DCFC}"/>
                  </a:ext>
                </a:extLst>
              </p:cNvPr>
              <p:cNvSpPr/>
              <p:nvPr/>
            </p:nvSpPr>
            <p:spPr>
              <a:xfrm>
                <a:off x="2772370" y="366779"/>
                <a:ext cx="1119809" cy="513522"/>
              </a:xfrm>
              <a:prstGeom prst="corner">
                <a:avLst>
                  <a:gd name="adj1" fmla="val 12058"/>
                  <a:gd name="adj2" fmla="val 10188"/>
                </a:avLst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1" name="Прямоугольник 10">
                <a:extLst>
                  <a:ext uri="{FF2B5EF4-FFF2-40B4-BE49-F238E27FC236}">
                    <a16:creationId xmlns:a16="http://schemas.microsoft.com/office/drawing/2014/main" id="{060D33C3-3DDF-44EB-A3B0-78927DE03AB6}"/>
                  </a:ext>
                </a:extLst>
              </p:cNvPr>
              <p:cNvSpPr/>
              <p:nvPr/>
            </p:nvSpPr>
            <p:spPr>
              <a:xfrm>
                <a:off x="4344847" y="623540"/>
                <a:ext cx="1103244" cy="45719"/>
              </a:xfrm>
              <a:prstGeom prst="rect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2" name="Прямоугольник 11">
                <a:extLst>
                  <a:ext uri="{FF2B5EF4-FFF2-40B4-BE49-F238E27FC236}">
                    <a16:creationId xmlns:a16="http://schemas.microsoft.com/office/drawing/2014/main" id="{6B0FE733-0C6A-4CE5-86A9-238BD9BCF208}"/>
                  </a:ext>
                </a:extLst>
              </p:cNvPr>
              <p:cNvSpPr/>
              <p:nvPr/>
            </p:nvSpPr>
            <p:spPr>
              <a:xfrm>
                <a:off x="4344847" y="825023"/>
                <a:ext cx="1103244" cy="45719"/>
              </a:xfrm>
              <a:prstGeom prst="rect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3" name="Равнобедренный треугольник 12">
                <a:extLst>
                  <a:ext uri="{FF2B5EF4-FFF2-40B4-BE49-F238E27FC236}">
                    <a16:creationId xmlns:a16="http://schemas.microsoft.com/office/drawing/2014/main" id="{9E96DB1B-88E5-4B30-827D-4E896A015041}"/>
                  </a:ext>
                </a:extLst>
              </p:cNvPr>
              <p:cNvSpPr/>
              <p:nvPr/>
            </p:nvSpPr>
            <p:spPr>
              <a:xfrm>
                <a:off x="5960036" y="511507"/>
                <a:ext cx="364435" cy="356966"/>
              </a:xfrm>
              <a:prstGeom prst="triangle">
                <a:avLst/>
              </a:prstGeom>
              <a:solidFill>
                <a:schemeClr val="bg1"/>
              </a:solidFill>
              <a:ln w="635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/>
              </a:p>
            </p:txBody>
          </p:sp>
          <p:sp>
            <p:nvSpPr>
              <p:cNvPr id="14" name="Прямоугольник 13">
                <a:extLst>
                  <a:ext uri="{FF2B5EF4-FFF2-40B4-BE49-F238E27FC236}">
                    <a16:creationId xmlns:a16="http://schemas.microsoft.com/office/drawing/2014/main" id="{B48AC9F5-0E1A-4640-9072-3EF81ADC2E18}"/>
                  </a:ext>
                </a:extLst>
              </p:cNvPr>
              <p:cNvSpPr/>
              <p:nvPr/>
            </p:nvSpPr>
            <p:spPr>
              <a:xfrm>
                <a:off x="6836416" y="697328"/>
                <a:ext cx="1145559" cy="192373"/>
              </a:xfrm>
              <a:prstGeom prst="rect">
                <a:avLst/>
              </a:prstGeom>
              <a:solidFill>
                <a:schemeClr val="bg1"/>
              </a:solidFill>
              <a:ln w="603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5" name="Блок-схема: узел 14">
                <a:extLst>
                  <a:ext uri="{FF2B5EF4-FFF2-40B4-BE49-F238E27FC236}">
                    <a16:creationId xmlns:a16="http://schemas.microsoft.com/office/drawing/2014/main" id="{9766253A-A4DC-4149-B40D-537B46715323}"/>
                  </a:ext>
                </a:extLst>
              </p:cNvPr>
              <p:cNvSpPr/>
              <p:nvPr/>
            </p:nvSpPr>
            <p:spPr>
              <a:xfrm>
                <a:off x="8317377" y="830605"/>
                <a:ext cx="74951" cy="99391"/>
              </a:xfrm>
              <a:prstGeom prst="flowChartConnector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7438325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cmd type="evt" cmd="onstopaudio">
                                      <p:cBhvr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ldTgt/>
                                        </p:tgtEl>
                                      </p:cBhvr>
                                    </p:cmd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999" y="0"/>
            <a:ext cx="9927999" cy="6858000"/>
          </a:xfrm>
          <a:prstGeom prst="rect">
            <a:avLst/>
          </a:prstGeom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738621" y="209470"/>
            <a:ext cx="8543925" cy="7778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Составь предложение по схеме </a:t>
            </a:r>
            <a:endParaRPr lang="ru-RU" dirty="0"/>
          </a:p>
        </p:txBody>
      </p:sp>
      <p:grpSp>
        <p:nvGrpSpPr>
          <p:cNvPr id="6" name="Группа 5"/>
          <p:cNvGrpSpPr/>
          <p:nvPr/>
        </p:nvGrpSpPr>
        <p:grpSpPr>
          <a:xfrm>
            <a:off x="1828799" y="987331"/>
            <a:ext cx="6179021" cy="819286"/>
            <a:chOff x="2289311" y="419745"/>
            <a:chExt cx="6510178" cy="980660"/>
          </a:xfrm>
        </p:grpSpPr>
        <p:sp>
          <p:nvSpPr>
            <p:cNvPr id="7" name="Прямоугольник 6">
              <a:extLst>
                <a:ext uri="{FF2B5EF4-FFF2-40B4-BE49-F238E27FC236}">
                  <a16:creationId xmlns:a16="http://schemas.microsoft.com/office/drawing/2014/main" id="{D86A0A02-F2F3-4881-9A95-34A80325B845}"/>
                </a:ext>
              </a:extLst>
            </p:cNvPr>
            <p:cNvSpPr/>
            <p:nvPr/>
          </p:nvSpPr>
          <p:spPr>
            <a:xfrm>
              <a:off x="2289311" y="419745"/>
              <a:ext cx="6510178" cy="980660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pSp>
          <p:nvGrpSpPr>
            <p:cNvPr id="8" name="Группа 7"/>
            <p:cNvGrpSpPr/>
            <p:nvPr/>
          </p:nvGrpSpPr>
          <p:grpSpPr>
            <a:xfrm>
              <a:off x="2772370" y="586864"/>
              <a:ext cx="5619958" cy="563217"/>
              <a:chOff x="2772370" y="366779"/>
              <a:chExt cx="5619958" cy="563217"/>
            </a:xfrm>
          </p:grpSpPr>
          <p:sp>
            <p:nvSpPr>
              <p:cNvPr id="9" name="Фигура, имеющая форму буквы L 8">
                <a:extLst>
                  <a:ext uri="{FF2B5EF4-FFF2-40B4-BE49-F238E27FC236}">
                    <a16:creationId xmlns:a16="http://schemas.microsoft.com/office/drawing/2014/main" id="{C8A53EB4-C76A-4B72-81EC-74D0BC05DCFC}"/>
                  </a:ext>
                </a:extLst>
              </p:cNvPr>
              <p:cNvSpPr/>
              <p:nvPr/>
            </p:nvSpPr>
            <p:spPr>
              <a:xfrm>
                <a:off x="2772370" y="366779"/>
                <a:ext cx="1119809" cy="513522"/>
              </a:xfrm>
              <a:prstGeom prst="corner">
                <a:avLst>
                  <a:gd name="adj1" fmla="val 12058"/>
                  <a:gd name="adj2" fmla="val 10188"/>
                </a:avLst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0" name="Прямоугольник 9">
                <a:extLst>
                  <a:ext uri="{FF2B5EF4-FFF2-40B4-BE49-F238E27FC236}">
                    <a16:creationId xmlns:a16="http://schemas.microsoft.com/office/drawing/2014/main" id="{060D33C3-3DDF-44EB-A3B0-78927DE03AB6}"/>
                  </a:ext>
                </a:extLst>
              </p:cNvPr>
              <p:cNvSpPr/>
              <p:nvPr/>
            </p:nvSpPr>
            <p:spPr>
              <a:xfrm>
                <a:off x="4344847" y="623540"/>
                <a:ext cx="1103244" cy="45719"/>
              </a:xfrm>
              <a:prstGeom prst="rect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1" name="Прямоугольник 10">
                <a:extLst>
                  <a:ext uri="{FF2B5EF4-FFF2-40B4-BE49-F238E27FC236}">
                    <a16:creationId xmlns:a16="http://schemas.microsoft.com/office/drawing/2014/main" id="{6B0FE733-0C6A-4CE5-86A9-238BD9BCF208}"/>
                  </a:ext>
                </a:extLst>
              </p:cNvPr>
              <p:cNvSpPr/>
              <p:nvPr/>
            </p:nvSpPr>
            <p:spPr>
              <a:xfrm>
                <a:off x="4344847" y="825023"/>
                <a:ext cx="1103244" cy="45719"/>
              </a:xfrm>
              <a:prstGeom prst="rect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2" name="Равнобедренный треугольник 11">
                <a:extLst>
                  <a:ext uri="{FF2B5EF4-FFF2-40B4-BE49-F238E27FC236}">
                    <a16:creationId xmlns:a16="http://schemas.microsoft.com/office/drawing/2014/main" id="{9E96DB1B-88E5-4B30-827D-4E896A015041}"/>
                  </a:ext>
                </a:extLst>
              </p:cNvPr>
              <p:cNvSpPr/>
              <p:nvPr/>
            </p:nvSpPr>
            <p:spPr>
              <a:xfrm>
                <a:off x="5960036" y="511507"/>
                <a:ext cx="364435" cy="356966"/>
              </a:xfrm>
              <a:prstGeom prst="triangle">
                <a:avLst/>
              </a:prstGeom>
              <a:solidFill>
                <a:schemeClr val="bg1"/>
              </a:solidFill>
              <a:ln w="635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/>
              </a:p>
            </p:txBody>
          </p:sp>
          <p:sp>
            <p:nvSpPr>
              <p:cNvPr id="13" name="Прямоугольник 12">
                <a:extLst>
                  <a:ext uri="{FF2B5EF4-FFF2-40B4-BE49-F238E27FC236}">
                    <a16:creationId xmlns:a16="http://schemas.microsoft.com/office/drawing/2014/main" id="{B48AC9F5-0E1A-4640-9072-3EF81ADC2E18}"/>
                  </a:ext>
                </a:extLst>
              </p:cNvPr>
              <p:cNvSpPr/>
              <p:nvPr/>
            </p:nvSpPr>
            <p:spPr>
              <a:xfrm>
                <a:off x="6836416" y="697328"/>
                <a:ext cx="1145559" cy="192373"/>
              </a:xfrm>
              <a:prstGeom prst="rect">
                <a:avLst/>
              </a:prstGeom>
              <a:solidFill>
                <a:schemeClr val="bg1"/>
              </a:solidFill>
              <a:ln w="603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4" name="Блок-схема: узел 13">
                <a:extLst>
                  <a:ext uri="{FF2B5EF4-FFF2-40B4-BE49-F238E27FC236}">
                    <a16:creationId xmlns:a16="http://schemas.microsoft.com/office/drawing/2014/main" id="{9766253A-A4DC-4149-B40D-537B46715323}"/>
                  </a:ext>
                </a:extLst>
              </p:cNvPr>
              <p:cNvSpPr/>
              <p:nvPr/>
            </p:nvSpPr>
            <p:spPr>
              <a:xfrm>
                <a:off x="8317377" y="830605"/>
                <a:ext cx="74951" cy="99391"/>
              </a:xfrm>
              <a:prstGeom prst="flowChartConnector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</p:grpSp>
      <p:pic>
        <p:nvPicPr>
          <p:cNvPr id="15" name="Рисунок 14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978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775" y="3436144"/>
            <a:ext cx="2562193" cy="2019191"/>
          </a:xfrm>
          <a:prstGeom prst="rect">
            <a:avLst/>
          </a:prstGeom>
        </p:spPr>
      </p:pic>
      <p:sp>
        <p:nvSpPr>
          <p:cNvPr id="17" name="Овал 16"/>
          <p:cNvSpPr/>
          <p:nvPr/>
        </p:nvSpPr>
        <p:spPr>
          <a:xfrm>
            <a:off x="4424697" y="2542918"/>
            <a:ext cx="804405" cy="758291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1875" b="97125" l="625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9086" y="2178310"/>
            <a:ext cx="1808934" cy="18089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32641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999" y="0"/>
            <a:ext cx="9927999" cy="6858000"/>
          </a:xfrm>
          <a:prstGeom prst="rect">
            <a:avLst/>
          </a:prstGeom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738621" y="209470"/>
            <a:ext cx="8543925" cy="7778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Составь предложение по схеме </a:t>
            </a:r>
            <a:endParaRPr lang="ru-RU" dirty="0"/>
          </a:p>
        </p:txBody>
      </p:sp>
      <p:grpSp>
        <p:nvGrpSpPr>
          <p:cNvPr id="6" name="Группа 5"/>
          <p:cNvGrpSpPr/>
          <p:nvPr/>
        </p:nvGrpSpPr>
        <p:grpSpPr>
          <a:xfrm>
            <a:off x="1828799" y="987331"/>
            <a:ext cx="6179021" cy="819286"/>
            <a:chOff x="2289311" y="419745"/>
            <a:chExt cx="6510178" cy="980660"/>
          </a:xfrm>
        </p:grpSpPr>
        <p:sp>
          <p:nvSpPr>
            <p:cNvPr id="7" name="Прямоугольник 6">
              <a:extLst>
                <a:ext uri="{FF2B5EF4-FFF2-40B4-BE49-F238E27FC236}">
                  <a16:creationId xmlns:a16="http://schemas.microsoft.com/office/drawing/2014/main" id="{D86A0A02-F2F3-4881-9A95-34A80325B845}"/>
                </a:ext>
              </a:extLst>
            </p:cNvPr>
            <p:cNvSpPr/>
            <p:nvPr/>
          </p:nvSpPr>
          <p:spPr>
            <a:xfrm>
              <a:off x="2289311" y="419745"/>
              <a:ext cx="6510178" cy="980660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pSp>
          <p:nvGrpSpPr>
            <p:cNvPr id="8" name="Группа 7"/>
            <p:cNvGrpSpPr/>
            <p:nvPr/>
          </p:nvGrpSpPr>
          <p:grpSpPr>
            <a:xfrm>
              <a:off x="2772370" y="586864"/>
              <a:ext cx="5619958" cy="563217"/>
              <a:chOff x="2772370" y="366779"/>
              <a:chExt cx="5619958" cy="563217"/>
            </a:xfrm>
          </p:grpSpPr>
          <p:sp>
            <p:nvSpPr>
              <p:cNvPr id="9" name="Фигура, имеющая форму буквы L 8">
                <a:extLst>
                  <a:ext uri="{FF2B5EF4-FFF2-40B4-BE49-F238E27FC236}">
                    <a16:creationId xmlns:a16="http://schemas.microsoft.com/office/drawing/2014/main" id="{C8A53EB4-C76A-4B72-81EC-74D0BC05DCFC}"/>
                  </a:ext>
                </a:extLst>
              </p:cNvPr>
              <p:cNvSpPr/>
              <p:nvPr/>
            </p:nvSpPr>
            <p:spPr>
              <a:xfrm>
                <a:off x="2772370" y="366779"/>
                <a:ext cx="1119809" cy="513522"/>
              </a:xfrm>
              <a:prstGeom prst="corner">
                <a:avLst>
                  <a:gd name="adj1" fmla="val 12058"/>
                  <a:gd name="adj2" fmla="val 10188"/>
                </a:avLst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0" name="Прямоугольник 9">
                <a:extLst>
                  <a:ext uri="{FF2B5EF4-FFF2-40B4-BE49-F238E27FC236}">
                    <a16:creationId xmlns:a16="http://schemas.microsoft.com/office/drawing/2014/main" id="{060D33C3-3DDF-44EB-A3B0-78927DE03AB6}"/>
                  </a:ext>
                </a:extLst>
              </p:cNvPr>
              <p:cNvSpPr/>
              <p:nvPr/>
            </p:nvSpPr>
            <p:spPr>
              <a:xfrm>
                <a:off x="4344847" y="623540"/>
                <a:ext cx="1103244" cy="45719"/>
              </a:xfrm>
              <a:prstGeom prst="rect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1" name="Прямоугольник 10">
                <a:extLst>
                  <a:ext uri="{FF2B5EF4-FFF2-40B4-BE49-F238E27FC236}">
                    <a16:creationId xmlns:a16="http://schemas.microsoft.com/office/drawing/2014/main" id="{6B0FE733-0C6A-4CE5-86A9-238BD9BCF208}"/>
                  </a:ext>
                </a:extLst>
              </p:cNvPr>
              <p:cNvSpPr/>
              <p:nvPr/>
            </p:nvSpPr>
            <p:spPr>
              <a:xfrm>
                <a:off x="4344847" y="825023"/>
                <a:ext cx="1103244" cy="45719"/>
              </a:xfrm>
              <a:prstGeom prst="rect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2" name="Равнобедренный треугольник 11">
                <a:extLst>
                  <a:ext uri="{FF2B5EF4-FFF2-40B4-BE49-F238E27FC236}">
                    <a16:creationId xmlns:a16="http://schemas.microsoft.com/office/drawing/2014/main" id="{9E96DB1B-88E5-4B30-827D-4E896A015041}"/>
                  </a:ext>
                </a:extLst>
              </p:cNvPr>
              <p:cNvSpPr/>
              <p:nvPr/>
            </p:nvSpPr>
            <p:spPr>
              <a:xfrm>
                <a:off x="5960036" y="511507"/>
                <a:ext cx="364435" cy="356966"/>
              </a:xfrm>
              <a:prstGeom prst="triangle">
                <a:avLst/>
              </a:prstGeom>
              <a:solidFill>
                <a:schemeClr val="bg1"/>
              </a:solidFill>
              <a:ln w="635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/>
              </a:p>
            </p:txBody>
          </p:sp>
          <p:sp>
            <p:nvSpPr>
              <p:cNvPr id="13" name="Прямоугольник 12">
                <a:extLst>
                  <a:ext uri="{FF2B5EF4-FFF2-40B4-BE49-F238E27FC236}">
                    <a16:creationId xmlns:a16="http://schemas.microsoft.com/office/drawing/2014/main" id="{B48AC9F5-0E1A-4640-9072-3EF81ADC2E18}"/>
                  </a:ext>
                </a:extLst>
              </p:cNvPr>
              <p:cNvSpPr/>
              <p:nvPr/>
            </p:nvSpPr>
            <p:spPr>
              <a:xfrm>
                <a:off x="6836416" y="697328"/>
                <a:ext cx="1145559" cy="192373"/>
              </a:xfrm>
              <a:prstGeom prst="rect">
                <a:avLst/>
              </a:prstGeom>
              <a:solidFill>
                <a:schemeClr val="bg1"/>
              </a:solidFill>
              <a:ln w="603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4" name="Блок-схема: узел 13">
                <a:extLst>
                  <a:ext uri="{FF2B5EF4-FFF2-40B4-BE49-F238E27FC236}">
                    <a16:creationId xmlns:a16="http://schemas.microsoft.com/office/drawing/2014/main" id="{9766253A-A4DC-4149-B40D-537B46715323}"/>
                  </a:ext>
                </a:extLst>
              </p:cNvPr>
              <p:cNvSpPr/>
              <p:nvPr/>
            </p:nvSpPr>
            <p:spPr>
              <a:xfrm>
                <a:off x="8317377" y="830605"/>
                <a:ext cx="74951" cy="99391"/>
              </a:xfrm>
              <a:prstGeom prst="flowChartConnector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</p:grpSp>
      <p:pic>
        <p:nvPicPr>
          <p:cNvPr id="15" name="Рисунок 14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978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7603" y="3488695"/>
            <a:ext cx="2562193" cy="2019191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0287" y="4078496"/>
            <a:ext cx="1331625" cy="1429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73744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30769E-6 -2.59259E-6 L -0.27356 -0.0261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686" y="-13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999" y="0"/>
            <a:ext cx="9927999" cy="6858000"/>
          </a:xfrm>
          <a:prstGeom prst="rect">
            <a:avLst/>
          </a:prstGeom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738621" y="209470"/>
            <a:ext cx="8543925" cy="7778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Составь предложение по схеме </a:t>
            </a:r>
            <a:endParaRPr lang="ru-RU" dirty="0"/>
          </a:p>
        </p:txBody>
      </p:sp>
      <p:grpSp>
        <p:nvGrpSpPr>
          <p:cNvPr id="6" name="Группа 5"/>
          <p:cNvGrpSpPr/>
          <p:nvPr/>
        </p:nvGrpSpPr>
        <p:grpSpPr>
          <a:xfrm>
            <a:off x="1828799" y="987331"/>
            <a:ext cx="6179021" cy="819286"/>
            <a:chOff x="2289311" y="419745"/>
            <a:chExt cx="6510178" cy="980660"/>
          </a:xfrm>
        </p:grpSpPr>
        <p:sp>
          <p:nvSpPr>
            <p:cNvPr id="7" name="Прямоугольник 6">
              <a:extLst>
                <a:ext uri="{FF2B5EF4-FFF2-40B4-BE49-F238E27FC236}">
                  <a16:creationId xmlns:a16="http://schemas.microsoft.com/office/drawing/2014/main" id="{D86A0A02-F2F3-4881-9A95-34A80325B845}"/>
                </a:ext>
              </a:extLst>
            </p:cNvPr>
            <p:cNvSpPr/>
            <p:nvPr/>
          </p:nvSpPr>
          <p:spPr>
            <a:xfrm>
              <a:off x="2289311" y="419745"/>
              <a:ext cx="6510178" cy="980660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pSp>
          <p:nvGrpSpPr>
            <p:cNvPr id="8" name="Группа 7"/>
            <p:cNvGrpSpPr/>
            <p:nvPr/>
          </p:nvGrpSpPr>
          <p:grpSpPr>
            <a:xfrm>
              <a:off x="2772370" y="586864"/>
              <a:ext cx="5619958" cy="563217"/>
              <a:chOff x="2772370" y="366779"/>
              <a:chExt cx="5619958" cy="563217"/>
            </a:xfrm>
          </p:grpSpPr>
          <p:sp>
            <p:nvSpPr>
              <p:cNvPr id="9" name="Фигура, имеющая форму буквы L 8">
                <a:extLst>
                  <a:ext uri="{FF2B5EF4-FFF2-40B4-BE49-F238E27FC236}">
                    <a16:creationId xmlns:a16="http://schemas.microsoft.com/office/drawing/2014/main" id="{C8A53EB4-C76A-4B72-81EC-74D0BC05DCFC}"/>
                  </a:ext>
                </a:extLst>
              </p:cNvPr>
              <p:cNvSpPr/>
              <p:nvPr/>
            </p:nvSpPr>
            <p:spPr>
              <a:xfrm>
                <a:off x="2772370" y="366779"/>
                <a:ext cx="1119809" cy="513522"/>
              </a:xfrm>
              <a:prstGeom prst="corner">
                <a:avLst>
                  <a:gd name="adj1" fmla="val 12058"/>
                  <a:gd name="adj2" fmla="val 10188"/>
                </a:avLst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0" name="Прямоугольник 9">
                <a:extLst>
                  <a:ext uri="{FF2B5EF4-FFF2-40B4-BE49-F238E27FC236}">
                    <a16:creationId xmlns:a16="http://schemas.microsoft.com/office/drawing/2014/main" id="{060D33C3-3DDF-44EB-A3B0-78927DE03AB6}"/>
                  </a:ext>
                </a:extLst>
              </p:cNvPr>
              <p:cNvSpPr/>
              <p:nvPr/>
            </p:nvSpPr>
            <p:spPr>
              <a:xfrm>
                <a:off x="4344847" y="623540"/>
                <a:ext cx="1103244" cy="45719"/>
              </a:xfrm>
              <a:prstGeom prst="rect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1" name="Прямоугольник 10">
                <a:extLst>
                  <a:ext uri="{FF2B5EF4-FFF2-40B4-BE49-F238E27FC236}">
                    <a16:creationId xmlns:a16="http://schemas.microsoft.com/office/drawing/2014/main" id="{6B0FE733-0C6A-4CE5-86A9-238BD9BCF208}"/>
                  </a:ext>
                </a:extLst>
              </p:cNvPr>
              <p:cNvSpPr/>
              <p:nvPr/>
            </p:nvSpPr>
            <p:spPr>
              <a:xfrm>
                <a:off x="4344847" y="825023"/>
                <a:ext cx="1103244" cy="45719"/>
              </a:xfrm>
              <a:prstGeom prst="rect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2" name="Равнобедренный треугольник 11">
                <a:extLst>
                  <a:ext uri="{FF2B5EF4-FFF2-40B4-BE49-F238E27FC236}">
                    <a16:creationId xmlns:a16="http://schemas.microsoft.com/office/drawing/2014/main" id="{9E96DB1B-88E5-4B30-827D-4E896A015041}"/>
                  </a:ext>
                </a:extLst>
              </p:cNvPr>
              <p:cNvSpPr/>
              <p:nvPr/>
            </p:nvSpPr>
            <p:spPr>
              <a:xfrm>
                <a:off x="5960036" y="511507"/>
                <a:ext cx="364435" cy="356966"/>
              </a:xfrm>
              <a:prstGeom prst="triangle">
                <a:avLst/>
              </a:prstGeom>
              <a:solidFill>
                <a:schemeClr val="bg1"/>
              </a:solidFill>
              <a:ln w="635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/>
              </a:p>
            </p:txBody>
          </p:sp>
          <p:sp>
            <p:nvSpPr>
              <p:cNvPr id="13" name="Прямоугольник 12">
                <a:extLst>
                  <a:ext uri="{FF2B5EF4-FFF2-40B4-BE49-F238E27FC236}">
                    <a16:creationId xmlns:a16="http://schemas.microsoft.com/office/drawing/2014/main" id="{B48AC9F5-0E1A-4640-9072-3EF81ADC2E18}"/>
                  </a:ext>
                </a:extLst>
              </p:cNvPr>
              <p:cNvSpPr/>
              <p:nvPr/>
            </p:nvSpPr>
            <p:spPr>
              <a:xfrm>
                <a:off x="6836416" y="697328"/>
                <a:ext cx="1145559" cy="192373"/>
              </a:xfrm>
              <a:prstGeom prst="rect">
                <a:avLst/>
              </a:prstGeom>
              <a:solidFill>
                <a:schemeClr val="bg1"/>
              </a:solidFill>
              <a:ln w="603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4" name="Блок-схема: узел 13">
                <a:extLst>
                  <a:ext uri="{FF2B5EF4-FFF2-40B4-BE49-F238E27FC236}">
                    <a16:creationId xmlns:a16="http://schemas.microsoft.com/office/drawing/2014/main" id="{9766253A-A4DC-4149-B40D-537B46715323}"/>
                  </a:ext>
                </a:extLst>
              </p:cNvPr>
              <p:cNvSpPr/>
              <p:nvPr/>
            </p:nvSpPr>
            <p:spPr>
              <a:xfrm>
                <a:off x="8317377" y="830605"/>
                <a:ext cx="74951" cy="99391"/>
              </a:xfrm>
              <a:prstGeom prst="flowChartConnector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</p:grpSp>
      <p:pic>
        <p:nvPicPr>
          <p:cNvPr id="15" name="Рисунок 14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978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775" y="3482021"/>
            <a:ext cx="2562193" cy="2019191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8960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7407" y="2265181"/>
            <a:ext cx="3268524" cy="1634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97746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27999" cy="6858000"/>
          </a:xfrm>
          <a:prstGeom prst="rect">
            <a:avLst/>
          </a:prstGeom>
        </p:spPr>
      </p:pic>
      <p:pic>
        <p:nvPicPr>
          <p:cNvPr id="6" name="Объект 5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85" b="95712" l="9162" r="8421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7991" y="1539222"/>
            <a:ext cx="4473000" cy="4473000"/>
          </a:xfrm>
          <a:prstGeom prst="rect">
            <a:avLst/>
          </a:prstGeom>
        </p:spPr>
      </p:pic>
      <p:sp>
        <p:nvSpPr>
          <p:cNvPr id="7" name="Овальная выноска 6"/>
          <p:cNvSpPr/>
          <p:nvPr/>
        </p:nvSpPr>
        <p:spPr>
          <a:xfrm flipH="1">
            <a:off x="149108" y="191950"/>
            <a:ext cx="5818909" cy="1933857"/>
          </a:xfrm>
          <a:prstGeom prst="wedgeEllipseCallout">
            <a:avLst>
              <a:gd name="adj1" fmla="val -47023"/>
              <a:gd name="adj2" fmla="val 103336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Молодец!</a:t>
            </a:r>
            <a:endParaRPr lang="ru-RU" sz="6000" b="1" dirty="0">
              <a:ln w="10160">
                <a:solidFill>
                  <a:schemeClr val="accent5"/>
                </a:solidFill>
                <a:prstDash val="solid"/>
              </a:ln>
              <a:solidFill>
                <a:schemeClr val="tx1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3055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6070</TotalTime>
  <Words>117</Words>
  <Application>Microsoft Office PowerPoint</Application>
  <PresentationFormat>Лист A4 (210x297 мм)</PresentationFormat>
  <Paragraphs>16</Paragraphs>
  <Slides>13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Times New Roman</vt:lpstr>
      <vt:lpstr>Тема Office</vt:lpstr>
      <vt:lpstr>Предлоги ИЗ  и ИЗ-ПОД</vt:lpstr>
      <vt:lpstr>Презентация PowerPoint</vt:lpstr>
      <vt:lpstr>Презентация PowerPoint</vt:lpstr>
      <vt:lpstr>Добро пожаловать в цирк! Начинается выступление фокусника</vt:lpstr>
      <vt:lpstr>Назови, кто и откуда появился. Нажми на подходящую схему</vt:lpstr>
      <vt:lpstr>Назови, кто и откуда появился.  Нажми на подходящую схему</vt:lpstr>
      <vt:lpstr>Назови, кто и откуда появился. Нажми на подходящую схему</vt:lpstr>
      <vt:lpstr>Назови, кто и откуда появился. Нажми на подходящую схему</vt:lpstr>
      <vt:lpstr>Составь предложение по схеме 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Sad</dc:creator>
  <cp:lastModifiedBy>Sad</cp:lastModifiedBy>
  <cp:revision>24</cp:revision>
  <dcterms:created xsi:type="dcterms:W3CDTF">2021-10-18T17:37:43Z</dcterms:created>
  <dcterms:modified xsi:type="dcterms:W3CDTF">2021-12-18T20:02:43Z</dcterms:modified>
</cp:coreProperties>
</file>