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52" r:id="rId2"/>
    <p:sldMasterId id="2147483654" r:id="rId3"/>
    <p:sldMasterId id="2147483656" r:id="rId4"/>
    <p:sldMasterId id="2147483658" r:id="rId5"/>
    <p:sldMasterId id="2147483684" r:id="rId6"/>
  </p:sldMasterIdLst>
  <p:notesMasterIdLst>
    <p:notesMasterId r:id="rId27"/>
  </p:notesMasterIdLst>
  <p:sldIdLst>
    <p:sldId id="256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57" r:id="rId20"/>
    <p:sldId id="258" r:id="rId21"/>
    <p:sldId id="259" r:id="rId22"/>
    <p:sldId id="260" r:id="rId23"/>
    <p:sldId id="277" r:id="rId24"/>
    <p:sldId id="278" r:id="rId25"/>
    <p:sldId id="261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B94BBB-F12A-4EE6-8A9B-53781D037C2A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705C66-1009-47A5-9961-087DCF30B4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650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6810C-EFE5-4C00-830F-69501C134D38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66548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D6810C-EFE5-4C00-830F-69501C134D38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6837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000232" y="2071678"/>
            <a:ext cx="5286412" cy="1470025"/>
          </a:xfrm>
          <a:prstGeom prst="rect">
            <a:avLst/>
          </a:prstGeom>
        </p:spPr>
        <p:txBody>
          <a:bodyPr/>
          <a:lstStyle>
            <a:lvl1pPr>
              <a:defRPr sz="4400"/>
            </a:lvl1pPr>
          </a:lstStyle>
          <a:p>
            <a:r>
              <a:rPr lang="ru-RU" sz="32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Место для вопроса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428728" y="5143512"/>
            <a:ext cx="2286016" cy="3571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Правильный ответ</a:t>
            </a:r>
          </a:p>
        </p:txBody>
      </p:sp>
      <p:sp>
        <p:nvSpPr>
          <p:cNvPr id="7" name="Подзаголовок 2"/>
          <p:cNvSpPr txBox="1">
            <a:spLocks/>
          </p:cNvSpPr>
          <p:nvPr userDrawn="1"/>
        </p:nvSpPr>
        <p:spPr>
          <a:xfrm>
            <a:off x="1428728" y="6000768"/>
            <a:ext cx="2286016" cy="42862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ru-RU" dirty="0"/>
          </a:p>
        </p:txBody>
      </p:sp>
      <p:sp>
        <p:nvSpPr>
          <p:cNvPr id="8" name="Подзаголовок 2"/>
          <p:cNvSpPr txBox="1">
            <a:spLocks/>
          </p:cNvSpPr>
          <p:nvPr userDrawn="1"/>
        </p:nvSpPr>
        <p:spPr>
          <a:xfrm>
            <a:off x="5786446" y="5143512"/>
            <a:ext cx="2286016" cy="42862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0" hasCustomPrompt="1"/>
          </p:nvPr>
        </p:nvSpPr>
        <p:spPr>
          <a:xfrm>
            <a:off x="1428728" y="6000768"/>
            <a:ext cx="2286016" cy="357190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600"/>
            </a:lvl1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dirty="0"/>
              <a:t>Неправильный ответ</a:t>
            </a:r>
          </a:p>
          <a:p>
            <a:pPr lvl="0"/>
            <a:endParaRPr lang="ru-RU" dirty="0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2" hasCustomPrompt="1"/>
          </p:nvPr>
        </p:nvSpPr>
        <p:spPr>
          <a:xfrm>
            <a:off x="5786446" y="6000777"/>
            <a:ext cx="2357454" cy="357181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600"/>
            </a:lvl1pPr>
            <a:lvl2pPr>
              <a:buNone/>
              <a:defRPr/>
            </a:lvl2pPr>
            <a:lvl5pPr>
              <a:buNone/>
              <a:defRPr/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dirty="0"/>
              <a:t>Неправильный ответ</a:t>
            </a:r>
          </a:p>
        </p:txBody>
      </p:sp>
      <p:sp>
        <p:nvSpPr>
          <p:cNvPr id="19" name="Текст 18"/>
          <p:cNvSpPr>
            <a:spLocks noGrp="1"/>
          </p:cNvSpPr>
          <p:nvPr>
            <p:ph type="body" sz="quarter" idx="13" hasCustomPrompt="1"/>
          </p:nvPr>
        </p:nvSpPr>
        <p:spPr>
          <a:xfrm>
            <a:off x="5786446" y="5143512"/>
            <a:ext cx="2357414" cy="357190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600"/>
            </a:lvl1pPr>
            <a:lvl5pPr>
              <a:buNone/>
              <a:defRPr/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dirty="0"/>
              <a:t>Неправильный ответ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000232" y="2130425"/>
            <a:ext cx="5286412" cy="1470025"/>
          </a:xfrm>
          <a:prstGeom prst="rect">
            <a:avLst/>
          </a:prstGeom>
        </p:spPr>
        <p:txBody>
          <a:bodyPr/>
          <a:lstStyle>
            <a:lvl1pPr>
              <a:defRPr sz="4400"/>
            </a:lvl1pPr>
          </a:lstStyle>
          <a:p>
            <a:r>
              <a:rPr lang="ru-RU" sz="32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Место для вопроса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443038" y="5100646"/>
            <a:ext cx="2057392" cy="32861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Неправильный ответ</a:t>
            </a:r>
          </a:p>
        </p:txBody>
      </p:sp>
      <p:sp>
        <p:nvSpPr>
          <p:cNvPr id="7" name="Подзаголовок 2"/>
          <p:cNvSpPr txBox="1">
            <a:spLocks/>
          </p:cNvSpPr>
          <p:nvPr userDrawn="1"/>
        </p:nvSpPr>
        <p:spPr>
          <a:xfrm>
            <a:off x="1371600" y="6029340"/>
            <a:ext cx="2057392" cy="47149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2" hasCustomPrompt="1"/>
          </p:nvPr>
        </p:nvSpPr>
        <p:spPr>
          <a:xfrm>
            <a:off x="5786446" y="6072216"/>
            <a:ext cx="2357415" cy="357180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600"/>
            </a:lvl1pPr>
            <a:lvl5pPr>
              <a:buNone/>
              <a:defRPr/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dirty="0"/>
              <a:t>Правильный ответ</a:t>
            </a:r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3" hasCustomPrompt="1"/>
          </p:nvPr>
        </p:nvSpPr>
        <p:spPr>
          <a:xfrm>
            <a:off x="1428728" y="6000768"/>
            <a:ext cx="2428851" cy="428619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200"/>
            </a:lvl1pPr>
            <a:lvl5pPr>
              <a:buNone/>
              <a:defRPr/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Неправильный ответ</a:t>
            </a:r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 hasCustomPrompt="1"/>
          </p:nvPr>
        </p:nvSpPr>
        <p:spPr>
          <a:xfrm>
            <a:off x="5786446" y="5072074"/>
            <a:ext cx="2286016" cy="357181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200"/>
            </a:lvl1pPr>
            <a:lvl5pPr>
              <a:buNone/>
              <a:defRPr/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Неправильный ответ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000232" y="2130425"/>
            <a:ext cx="5286412" cy="1470025"/>
          </a:xfrm>
          <a:prstGeom prst="rect">
            <a:avLst/>
          </a:prstGeom>
        </p:spPr>
        <p:txBody>
          <a:bodyPr/>
          <a:lstStyle>
            <a:lvl1pPr>
              <a:defRPr sz="4400"/>
            </a:lvl1pPr>
          </a:lstStyle>
          <a:p>
            <a:r>
              <a:rPr lang="ru-RU" sz="32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Место для вопроса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428728" y="5143512"/>
            <a:ext cx="2200268" cy="40005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Неправильный ответ</a:t>
            </a: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0" hasCustomPrompt="1"/>
          </p:nvPr>
        </p:nvSpPr>
        <p:spPr>
          <a:xfrm>
            <a:off x="5786446" y="5143512"/>
            <a:ext cx="2214578" cy="357179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200"/>
            </a:lvl1pPr>
            <a:lvl5pPr>
              <a:buNone/>
              <a:defRPr/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Неправильный ответ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2" hasCustomPrompt="1"/>
          </p:nvPr>
        </p:nvSpPr>
        <p:spPr>
          <a:xfrm>
            <a:off x="1428728" y="6072210"/>
            <a:ext cx="2214578" cy="35718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600"/>
            </a:lvl1pPr>
            <a:lvl5pPr>
              <a:buNone/>
              <a:defRPr/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dirty="0"/>
              <a:t>Правильный ответ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 hasCustomPrompt="1"/>
          </p:nvPr>
        </p:nvSpPr>
        <p:spPr>
          <a:xfrm>
            <a:off x="5786446" y="6000768"/>
            <a:ext cx="2214578" cy="357179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</a:lstStyle>
          <a:p>
            <a:pPr lvl="0"/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Неправильный ответ </a:t>
            </a:r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000232" y="2130425"/>
            <a:ext cx="5286412" cy="1470025"/>
          </a:xfrm>
          <a:prstGeom prst="rect">
            <a:avLst/>
          </a:prstGeom>
        </p:spPr>
        <p:txBody>
          <a:bodyPr/>
          <a:lstStyle>
            <a:lvl1pPr>
              <a:defRPr sz="4400"/>
            </a:lvl1pPr>
          </a:lstStyle>
          <a:p>
            <a:r>
              <a:rPr lang="ru-RU" sz="32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Место для вопроса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428728" y="5143512"/>
            <a:ext cx="2128830" cy="3571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Неправильный ответ</a:t>
            </a: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0" hasCustomPrompt="1"/>
          </p:nvPr>
        </p:nvSpPr>
        <p:spPr>
          <a:xfrm>
            <a:off x="1428728" y="6000768"/>
            <a:ext cx="2143098" cy="357183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600"/>
            </a:lvl1pPr>
            <a:lvl5pPr>
              <a:buNone/>
              <a:defRPr/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dirty="0"/>
              <a:t>Неправильный ответ</a:t>
            </a:r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1" hasCustomPrompt="1"/>
          </p:nvPr>
        </p:nvSpPr>
        <p:spPr>
          <a:xfrm>
            <a:off x="5786446" y="6000768"/>
            <a:ext cx="2214535" cy="35717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600"/>
            </a:lvl1pPr>
            <a:lvl5pPr>
              <a:buNone/>
              <a:defRPr/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dirty="0"/>
              <a:t>Неправильный ответ</a:t>
            </a:r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2" hasCustomPrompt="1"/>
          </p:nvPr>
        </p:nvSpPr>
        <p:spPr>
          <a:xfrm>
            <a:off x="5857884" y="5214950"/>
            <a:ext cx="2143096" cy="357179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600"/>
            </a:lvl1pPr>
            <a:lvl5pPr>
              <a:buNone/>
              <a:defRPr/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dirty="0"/>
              <a:t>Правильный ответ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3281333" y="3005736"/>
            <a:ext cx="7906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</a:t>
            </a:r>
          </a:p>
        </p:txBody>
      </p:sp>
      <p:sp>
        <p:nvSpPr>
          <p:cNvPr id="3" name="Прямоугольник 2"/>
          <p:cNvSpPr/>
          <p:nvPr userDrawn="1"/>
        </p:nvSpPr>
        <p:spPr>
          <a:xfrm>
            <a:off x="3919257" y="3000372"/>
            <a:ext cx="652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</a:t>
            </a: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4429124" y="3000372"/>
            <a:ext cx="620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Л</a:t>
            </a:r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4929190" y="3000372"/>
            <a:ext cx="652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</a:t>
            </a:r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5429256" y="3000372"/>
            <a:ext cx="652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</a:t>
            </a: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5929322" y="3000372"/>
            <a:ext cx="652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Ц</a:t>
            </a:r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6429388" y="3000372"/>
            <a:ext cx="7377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CB97365-EBCA-4027-87D5-99FC1D4DF0BB}" type="datetimeFigureOut">
              <a:rPr lang="en-US" smtClean="0"/>
              <a:pPr eaLnBrk="1" latinLnBrk="0" hangingPunct="1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CB97365-EBCA-4027-87D5-99FC1D4DF0BB}" type="datetimeFigureOut">
              <a:rPr lang="en-US" smtClean="0"/>
              <a:pPr eaLnBrk="1" latinLnBrk="0" hangingPunct="1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CB97365-EBCA-4027-87D5-99FC1D4DF0BB}" type="datetimeFigureOut">
              <a:rPr lang="en-US" smtClean="0"/>
              <a:pPr eaLnBrk="1" latinLnBrk="0" hangingPunct="1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CB97365-EBCA-4027-87D5-99FC1D4DF0BB}" type="datetimeFigureOut">
              <a:rPr lang="en-US" smtClean="0"/>
              <a:pPr eaLnBrk="1" latinLnBrk="0" hangingPunct="1"/>
              <a:t>11/26/2025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CB97365-EBCA-4027-87D5-99FC1D4DF0BB}" type="datetimeFigureOut">
              <a:rPr lang="en-US" smtClean="0"/>
              <a:pPr eaLnBrk="1" latinLnBrk="0" hangingPunct="1"/>
              <a:t>11/26/2025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CB97365-EBCA-4027-87D5-99FC1D4DF0BB}" type="datetimeFigureOut">
              <a:rPr lang="en-US" smtClean="0"/>
              <a:pPr eaLnBrk="1" latinLnBrk="0" hangingPunct="1"/>
              <a:t>11/26/2025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CB97365-EBCA-4027-87D5-99FC1D4DF0BB}" type="datetimeFigureOut">
              <a:rPr lang="en-US" smtClean="0"/>
              <a:pPr eaLnBrk="1" latinLnBrk="0" hangingPunct="1"/>
              <a:t>11/26/2025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CB97365-EBCA-4027-87D5-99FC1D4DF0BB}" type="datetimeFigureOut">
              <a:rPr lang="en-US" smtClean="0"/>
              <a:pPr eaLnBrk="1" latinLnBrk="0" hangingPunct="1"/>
              <a:t>11/26/2025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29E33-B620-47F9-BB04-8846C2A5AFCC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CB97365-EBCA-4027-87D5-99FC1D4DF0BB}" type="datetimeFigureOut">
              <a:rPr lang="en-US" smtClean="0"/>
              <a:pPr eaLnBrk="1" latinLnBrk="0" hangingPunct="1"/>
              <a:t>11/26/2025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CB97365-EBCA-4027-87D5-99FC1D4DF0BB}" type="datetimeFigureOut">
              <a:rPr lang="en-US" smtClean="0"/>
              <a:pPr eaLnBrk="1" latinLnBrk="0" hangingPunct="1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CB97365-EBCA-4027-87D5-99FC1D4DF0BB}" type="datetimeFigureOut">
              <a:rPr lang="en-US" smtClean="0"/>
              <a:pPr eaLnBrk="1" latinLnBrk="0" hangingPunct="1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3281333" y="3005736"/>
            <a:ext cx="7906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</a:t>
            </a:r>
          </a:p>
        </p:txBody>
      </p:sp>
      <p:sp>
        <p:nvSpPr>
          <p:cNvPr id="3" name="Прямоугольник 2"/>
          <p:cNvSpPr/>
          <p:nvPr userDrawn="1"/>
        </p:nvSpPr>
        <p:spPr>
          <a:xfrm>
            <a:off x="3919257" y="3000372"/>
            <a:ext cx="652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</a:t>
            </a: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4429124" y="3000372"/>
            <a:ext cx="620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Л</a:t>
            </a:r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4929190" y="3000372"/>
            <a:ext cx="652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</a:t>
            </a:r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5429256" y="3000372"/>
            <a:ext cx="652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</a:t>
            </a: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5929322" y="3000372"/>
            <a:ext cx="652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Ц</a:t>
            </a:r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6429388" y="3000372"/>
            <a:ext cx="7377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1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1.jp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" y="2748731"/>
            <a:ext cx="9144000" cy="4109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0"/>
            <a:ext cx="9144000" cy="4109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10" descr="Картинки по запросу плоншет без фона"/>
          <p:cNvPicPr>
            <a:picLocks noChangeAspect="1" noChangeArrowheads="1"/>
          </p:cNvPicPr>
          <p:nvPr/>
        </p:nvPicPr>
        <p:blipFill>
          <a:blip r:embed="rId6"/>
          <a:srcRect l="4737" t="17369" r="5262" b="16315"/>
          <a:stretch>
            <a:fillRect/>
          </a:stretch>
        </p:blipFill>
        <p:spPr bwMode="auto">
          <a:xfrm>
            <a:off x="1571604" y="285704"/>
            <a:ext cx="6143668" cy="4526913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000232" y="857208"/>
            <a:ext cx="5286412" cy="32861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Текст Прав">
            <a:hlinkClick r:id="" action="ppaction://hlinkshowjump?jump=nextslide">
              <a:snd r:embed="rId7" name="chimes.wav"/>
            </a:hlinkClick>
          </p:cNvPr>
          <p:cNvSpPr txBox="1">
            <a:spLocks/>
          </p:cNvSpPr>
          <p:nvPr/>
        </p:nvSpPr>
        <p:spPr>
          <a:xfrm>
            <a:off x="785786" y="5000636"/>
            <a:ext cx="3429024" cy="642942"/>
          </a:xfrm>
          <a:prstGeom prst="hexagon">
            <a:avLst/>
          </a:prstGeom>
          <a:solidFill>
            <a:srgbClr val="E9EFF7"/>
          </a:solidFill>
          <a:ln w="38100">
            <a:noFill/>
          </a:ln>
        </p:spPr>
        <p:txBody>
          <a:bodyPr lIns="684000" tIns="0" rIns="0" bIns="144000" anchor="ctr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Segoe UI Light" panose="020B0502040204020203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3" name="Улыбающееся лицо 12"/>
          <p:cNvSpPr/>
          <p:nvPr/>
        </p:nvSpPr>
        <p:spPr>
          <a:xfrm>
            <a:off x="1000100" y="5143512"/>
            <a:ext cx="355130" cy="355130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Текст Прав"/>
          <p:cNvSpPr txBox="1">
            <a:spLocks/>
          </p:cNvSpPr>
          <p:nvPr/>
        </p:nvSpPr>
        <p:spPr>
          <a:xfrm>
            <a:off x="5143504" y="5016616"/>
            <a:ext cx="3429024" cy="698400"/>
          </a:xfrm>
          <a:prstGeom prst="hexagon">
            <a:avLst/>
          </a:prstGeom>
          <a:solidFill>
            <a:srgbClr val="E9EFF7"/>
          </a:solidFill>
          <a:ln w="38100">
            <a:noFill/>
          </a:ln>
        </p:spPr>
        <p:txBody>
          <a:bodyPr lIns="684000" tIns="0" rIns="0" bIns="144000" anchor="ctr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Segoe UI Light" panose="020B0502040204020203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5" name="Улыбающееся лицо 14"/>
          <p:cNvSpPr/>
          <p:nvPr/>
        </p:nvSpPr>
        <p:spPr>
          <a:xfrm>
            <a:off x="5346550" y="5145572"/>
            <a:ext cx="355130" cy="355130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Прав"/>
          <p:cNvSpPr txBox="1">
            <a:spLocks/>
          </p:cNvSpPr>
          <p:nvPr/>
        </p:nvSpPr>
        <p:spPr>
          <a:xfrm>
            <a:off x="785786" y="5873872"/>
            <a:ext cx="3429024" cy="698400"/>
          </a:xfrm>
          <a:prstGeom prst="hexagon">
            <a:avLst/>
          </a:prstGeom>
          <a:solidFill>
            <a:srgbClr val="E9EFF7"/>
          </a:solidFill>
          <a:ln w="38100">
            <a:noFill/>
          </a:ln>
        </p:spPr>
        <p:txBody>
          <a:bodyPr lIns="684000" tIns="0" rIns="0" bIns="144000" anchor="ctr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Segoe UI Light" panose="020B0502040204020203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7" name="Улыбающееся лицо 16"/>
          <p:cNvSpPr/>
          <p:nvPr/>
        </p:nvSpPr>
        <p:spPr>
          <a:xfrm>
            <a:off x="988832" y="6002828"/>
            <a:ext cx="355130" cy="355130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Текст Прав"/>
          <p:cNvSpPr txBox="1">
            <a:spLocks/>
          </p:cNvSpPr>
          <p:nvPr/>
        </p:nvSpPr>
        <p:spPr>
          <a:xfrm>
            <a:off x="5143504" y="5873872"/>
            <a:ext cx="3429024" cy="698400"/>
          </a:xfrm>
          <a:prstGeom prst="hexagon">
            <a:avLst/>
          </a:prstGeom>
          <a:solidFill>
            <a:srgbClr val="E9EFF7"/>
          </a:solidFill>
          <a:ln w="38100">
            <a:noFill/>
          </a:ln>
        </p:spPr>
        <p:txBody>
          <a:bodyPr lIns="684000" tIns="0" rIns="0" bIns="144000" anchor="ctr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Segoe UI Light" panose="020B0502040204020203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9" name="Улыбающееся лицо 18"/>
          <p:cNvSpPr/>
          <p:nvPr/>
        </p:nvSpPr>
        <p:spPr>
          <a:xfrm>
            <a:off x="5346550" y="6002828"/>
            <a:ext cx="355130" cy="355130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CC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3" presetClass="emph" presetSubtype="1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CC33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1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7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mph" presetSubtype="1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29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7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mph" presetSubtype="1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43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7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1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724535"/>
            <a:ext cx="9144000" cy="4133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1903" y="-24"/>
            <a:ext cx="9165935" cy="414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10" descr="Картинки по запросу плоншет без фона"/>
          <p:cNvPicPr>
            <a:picLocks noChangeAspect="1" noChangeArrowheads="1"/>
          </p:cNvPicPr>
          <p:nvPr/>
        </p:nvPicPr>
        <p:blipFill>
          <a:blip r:embed="rId6"/>
          <a:srcRect l="4737" t="17369" r="5262" b="16315"/>
          <a:stretch>
            <a:fillRect/>
          </a:stretch>
        </p:blipFill>
        <p:spPr bwMode="auto">
          <a:xfrm>
            <a:off x="1571604" y="285704"/>
            <a:ext cx="6143668" cy="4526913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000232" y="857208"/>
            <a:ext cx="5286412" cy="32861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Текст Прав">
            <a:hlinkClick r:id="" action="ppaction://hlinkshowjump?jump=nextslide">
              <a:snd r:embed="rId7" name="chimes.wav"/>
            </a:hlinkClick>
          </p:cNvPr>
          <p:cNvSpPr txBox="1">
            <a:spLocks/>
          </p:cNvSpPr>
          <p:nvPr/>
        </p:nvSpPr>
        <p:spPr>
          <a:xfrm>
            <a:off x="5143504" y="5929330"/>
            <a:ext cx="3429024" cy="642942"/>
          </a:xfrm>
          <a:prstGeom prst="hexagon">
            <a:avLst/>
          </a:prstGeom>
          <a:solidFill>
            <a:srgbClr val="E9EFF7"/>
          </a:solidFill>
          <a:ln w="38100">
            <a:noFill/>
          </a:ln>
        </p:spPr>
        <p:txBody>
          <a:bodyPr lIns="684000" tIns="0" rIns="0" bIns="144000" anchor="ctr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Segoe UI Light" panose="020B0502040204020203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3" name="Улыбающееся лицо 12"/>
          <p:cNvSpPr/>
          <p:nvPr/>
        </p:nvSpPr>
        <p:spPr>
          <a:xfrm>
            <a:off x="5357818" y="6072206"/>
            <a:ext cx="355130" cy="355130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Текст Прав"/>
          <p:cNvSpPr txBox="1">
            <a:spLocks/>
          </p:cNvSpPr>
          <p:nvPr/>
        </p:nvSpPr>
        <p:spPr>
          <a:xfrm>
            <a:off x="5143504" y="4945178"/>
            <a:ext cx="3429024" cy="698400"/>
          </a:xfrm>
          <a:prstGeom prst="hexagon">
            <a:avLst/>
          </a:prstGeom>
          <a:solidFill>
            <a:srgbClr val="E9EFF7"/>
          </a:solidFill>
          <a:ln w="38100">
            <a:noFill/>
          </a:ln>
        </p:spPr>
        <p:txBody>
          <a:bodyPr lIns="684000" tIns="0" rIns="0" bIns="144000" anchor="ctr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Segoe UI Light" panose="020B0502040204020203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5" name="Улыбающееся лицо 14"/>
          <p:cNvSpPr/>
          <p:nvPr/>
        </p:nvSpPr>
        <p:spPr>
          <a:xfrm>
            <a:off x="5346550" y="5074134"/>
            <a:ext cx="355130" cy="355130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Прав"/>
          <p:cNvSpPr txBox="1">
            <a:spLocks/>
          </p:cNvSpPr>
          <p:nvPr/>
        </p:nvSpPr>
        <p:spPr>
          <a:xfrm>
            <a:off x="785786" y="5873872"/>
            <a:ext cx="3429024" cy="698400"/>
          </a:xfrm>
          <a:prstGeom prst="hexagon">
            <a:avLst/>
          </a:prstGeom>
          <a:solidFill>
            <a:srgbClr val="E9EFF7"/>
          </a:solidFill>
          <a:ln w="38100">
            <a:noFill/>
          </a:ln>
        </p:spPr>
        <p:txBody>
          <a:bodyPr lIns="684000" tIns="0" rIns="0" bIns="144000" anchor="ctr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Segoe UI Light" panose="020B0502040204020203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7" name="Улыбающееся лицо 16"/>
          <p:cNvSpPr/>
          <p:nvPr/>
        </p:nvSpPr>
        <p:spPr>
          <a:xfrm>
            <a:off x="988832" y="6002828"/>
            <a:ext cx="355130" cy="355130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Текст Прав"/>
          <p:cNvSpPr txBox="1">
            <a:spLocks/>
          </p:cNvSpPr>
          <p:nvPr/>
        </p:nvSpPr>
        <p:spPr>
          <a:xfrm>
            <a:off x="785786" y="4945178"/>
            <a:ext cx="3429024" cy="698400"/>
          </a:xfrm>
          <a:prstGeom prst="hexagon">
            <a:avLst/>
          </a:prstGeom>
          <a:solidFill>
            <a:srgbClr val="E9EFF7"/>
          </a:solidFill>
          <a:ln w="38100">
            <a:noFill/>
          </a:ln>
        </p:spPr>
        <p:txBody>
          <a:bodyPr lIns="684000" tIns="0" rIns="0" bIns="144000" anchor="ctr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Segoe UI Light" panose="020B0502040204020203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9" name="Улыбающееся лицо 18"/>
          <p:cNvSpPr/>
          <p:nvPr/>
        </p:nvSpPr>
        <p:spPr>
          <a:xfrm>
            <a:off x="988832" y="5074134"/>
            <a:ext cx="355130" cy="355130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CC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3" presetClass="emph" presetSubtype="1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CC33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1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7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mph" presetSubtype="1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29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7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mph" presetSubtype="1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43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7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1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8985" y="2786082"/>
            <a:ext cx="9163017" cy="4071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"/>
            <a:ext cx="9163017" cy="4071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10" descr="Картинки по запросу плоншет без фона"/>
          <p:cNvPicPr>
            <a:picLocks noChangeAspect="1" noChangeArrowheads="1"/>
          </p:cNvPicPr>
          <p:nvPr/>
        </p:nvPicPr>
        <p:blipFill>
          <a:blip r:embed="rId6"/>
          <a:srcRect l="4737" t="17369" r="5262" b="16315"/>
          <a:stretch>
            <a:fillRect/>
          </a:stretch>
        </p:blipFill>
        <p:spPr bwMode="auto">
          <a:xfrm>
            <a:off x="1571604" y="285704"/>
            <a:ext cx="6143668" cy="4526913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000232" y="857208"/>
            <a:ext cx="5286412" cy="32861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Текст Прав">
            <a:hlinkClick r:id="" action="ppaction://hlinkshowjump?jump=nextslide">
              <a:snd r:embed="rId7" name="chimes.wav"/>
            </a:hlinkClick>
          </p:cNvPr>
          <p:cNvSpPr txBox="1">
            <a:spLocks/>
          </p:cNvSpPr>
          <p:nvPr/>
        </p:nvSpPr>
        <p:spPr>
          <a:xfrm>
            <a:off x="785786" y="5929330"/>
            <a:ext cx="3429024" cy="642942"/>
          </a:xfrm>
          <a:prstGeom prst="hexagon">
            <a:avLst/>
          </a:prstGeom>
          <a:solidFill>
            <a:srgbClr val="E9EFF7"/>
          </a:solidFill>
          <a:ln w="38100">
            <a:noFill/>
          </a:ln>
        </p:spPr>
        <p:txBody>
          <a:bodyPr lIns="684000" tIns="0" rIns="0" bIns="144000" anchor="ctr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Segoe UI Light" panose="020B0502040204020203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3" name="Улыбающееся лицо 12"/>
          <p:cNvSpPr/>
          <p:nvPr/>
        </p:nvSpPr>
        <p:spPr>
          <a:xfrm>
            <a:off x="1000100" y="6072206"/>
            <a:ext cx="355130" cy="355130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Текст Прав"/>
          <p:cNvSpPr txBox="1">
            <a:spLocks/>
          </p:cNvSpPr>
          <p:nvPr/>
        </p:nvSpPr>
        <p:spPr>
          <a:xfrm>
            <a:off x="5143504" y="5016616"/>
            <a:ext cx="3429024" cy="698400"/>
          </a:xfrm>
          <a:prstGeom prst="hexagon">
            <a:avLst/>
          </a:prstGeom>
          <a:solidFill>
            <a:srgbClr val="E9EFF7"/>
          </a:solidFill>
          <a:ln w="38100">
            <a:noFill/>
          </a:ln>
        </p:spPr>
        <p:txBody>
          <a:bodyPr lIns="684000" tIns="0" rIns="0" bIns="144000" anchor="ctr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Segoe UI Light" panose="020B0502040204020203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5" name="Улыбающееся лицо 14"/>
          <p:cNvSpPr/>
          <p:nvPr/>
        </p:nvSpPr>
        <p:spPr>
          <a:xfrm>
            <a:off x="5346550" y="5145572"/>
            <a:ext cx="355130" cy="355130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Прав"/>
          <p:cNvSpPr txBox="1">
            <a:spLocks/>
          </p:cNvSpPr>
          <p:nvPr/>
        </p:nvSpPr>
        <p:spPr>
          <a:xfrm>
            <a:off x="785786" y="5016616"/>
            <a:ext cx="3429024" cy="698400"/>
          </a:xfrm>
          <a:prstGeom prst="hexagon">
            <a:avLst/>
          </a:prstGeom>
          <a:solidFill>
            <a:srgbClr val="E9EFF7"/>
          </a:solidFill>
          <a:ln w="38100">
            <a:noFill/>
          </a:ln>
        </p:spPr>
        <p:txBody>
          <a:bodyPr lIns="684000" tIns="0" rIns="0" bIns="144000" anchor="ctr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Segoe UI Light" panose="020B0502040204020203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7" name="Улыбающееся лицо 16"/>
          <p:cNvSpPr/>
          <p:nvPr/>
        </p:nvSpPr>
        <p:spPr>
          <a:xfrm>
            <a:off x="988832" y="5145572"/>
            <a:ext cx="355130" cy="355130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Текст Прав"/>
          <p:cNvSpPr txBox="1">
            <a:spLocks/>
          </p:cNvSpPr>
          <p:nvPr/>
        </p:nvSpPr>
        <p:spPr>
          <a:xfrm>
            <a:off x="5143504" y="5873872"/>
            <a:ext cx="3429024" cy="698400"/>
          </a:xfrm>
          <a:prstGeom prst="hexagon">
            <a:avLst/>
          </a:prstGeom>
          <a:solidFill>
            <a:srgbClr val="E9EFF7"/>
          </a:solidFill>
          <a:ln w="38100">
            <a:noFill/>
          </a:ln>
        </p:spPr>
        <p:txBody>
          <a:bodyPr lIns="684000" tIns="0" rIns="0" bIns="144000" anchor="ctr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Segoe UI Light" panose="020B0502040204020203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9" name="Улыбающееся лицо 18"/>
          <p:cNvSpPr/>
          <p:nvPr/>
        </p:nvSpPr>
        <p:spPr>
          <a:xfrm>
            <a:off x="5346550" y="6002828"/>
            <a:ext cx="355130" cy="355130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CC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3" presetClass="emph" presetSubtype="1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CC33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1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7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mph" presetSubtype="1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29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7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mph" presetSubtype="1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43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7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1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32" y="2758612"/>
            <a:ext cx="9129732" cy="409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29732" cy="409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10" descr="Картинки по запросу плоншет без фона"/>
          <p:cNvPicPr>
            <a:picLocks noChangeAspect="1" noChangeArrowheads="1"/>
          </p:cNvPicPr>
          <p:nvPr/>
        </p:nvPicPr>
        <p:blipFill>
          <a:blip r:embed="rId6"/>
          <a:srcRect l="4737" t="17369" r="5262" b="16315"/>
          <a:stretch>
            <a:fillRect/>
          </a:stretch>
        </p:blipFill>
        <p:spPr bwMode="auto">
          <a:xfrm>
            <a:off x="1571604" y="285704"/>
            <a:ext cx="6143668" cy="4526913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000232" y="857208"/>
            <a:ext cx="5286412" cy="32861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Текст Прав">
            <a:hlinkClick r:id="" action="ppaction://hlinkshowjump?jump=nextslide">
              <a:snd r:embed="rId7" name="chimes.wav"/>
            </a:hlinkClick>
          </p:cNvPr>
          <p:cNvSpPr txBox="1">
            <a:spLocks/>
          </p:cNvSpPr>
          <p:nvPr/>
        </p:nvSpPr>
        <p:spPr>
          <a:xfrm>
            <a:off x="5143504" y="5072074"/>
            <a:ext cx="3429024" cy="642942"/>
          </a:xfrm>
          <a:prstGeom prst="hexagon">
            <a:avLst/>
          </a:prstGeom>
          <a:solidFill>
            <a:srgbClr val="E9EFF7"/>
          </a:solidFill>
          <a:ln w="38100">
            <a:noFill/>
          </a:ln>
        </p:spPr>
        <p:txBody>
          <a:bodyPr lIns="684000" tIns="0" rIns="0" bIns="144000" anchor="ctr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Segoe UI Light" panose="020B0502040204020203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3" name="Улыбающееся лицо 12"/>
          <p:cNvSpPr/>
          <p:nvPr/>
        </p:nvSpPr>
        <p:spPr>
          <a:xfrm>
            <a:off x="5357818" y="5214950"/>
            <a:ext cx="355130" cy="355130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Текст Прав"/>
          <p:cNvSpPr txBox="1">
            <a:spLocks/>
          </p:cNvSpPr>
          <p:nvPr/>
        </p:nvSpPr>
        <p:spPr>
          <a:xfrm>
            <a:off x="785786" y="5016616"/>
            <a:ext cx="3429024" cy="698400"/>
          </a:xfrm>
          <a:prstGeom prst="hexagon">
            <a:avLst/>
          </a:prstGeom>
          <a:solidFill>
            <a:srgbClr val="E9EFF7"/>
          </a:solidFill>
          <a:ln w="38100">
            <a:noFill/>
          </a:ln>
        </p:spPr>
        <p:txBody>
          <a:bodyPr lIns="684000" tIns="0" rIns="0" bIns="144000" anchor="ctr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Segoe UI Light" panose="020B0502040204020203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5" name="Улыбающееся лицо 14"/>
          <p:cNvSpPr/>
          <p:nvPr/>
        </p:nvSpPr>
        <p:spPr>
          <a:xfrm>
            <a:off x="988832" y="5145572"/>
            <a:ext cx="355130" cy="355130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Прав"/>
          <p:cNvSpPr txBox="1">
            <a:spLocks/>
          </p:cNvSpPr>
          <p:nvPr/>
        </p:nvSpPr>
        <p:spPr>
          <a:xfrm>
            <a:off x="785786" y="5873872"/>
            <a:ext cx="3429024" cy="698400"/>
          </a:xfrm>
          <a:prstGeom prst="hexagon">
            <a:avLst/>
          </a:prstGeom>
          <a:solidFill>
            <a:srgbClr val="E9EFF7"/>
          </a:solidFill>
          <a:ln w="38100">
            <a:noFill/>
          </a:ln>
        </p:spPr>
        <p:txBody>
          <a:bodyPr lIns="684000" tIns="0" rIns="0" bIns="144000" anchor="ctr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Segoe UI Light" panose="020B0502040204020203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7" name="Улыбающееся лицо 16"/>
          <p:cNvSpPr/>
          <p:nvPr/>
        </p:nvSpPr>
        <p:spPr>
          <a:xfrm>
            <a:off x="988832" y="6002828"/>
            <a:ext cx="355130" cy="355130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Текст Прав"/>
          <p:cNvSpPr txBox="1">
            <a:spLocks/>
          </p:cNvSpPr>
          <p:nvPr/>
        </p:nvSpPr>
        <p:spPr>
          <a:xfrm>
            <a:off x="5143504" y="5873872"/>
            <a:ext cx="3429024" cy="698400"/>
          </a:xfrm>
          <a:prstGeom prst="hexagon">
            <a:avLst/>
          </a:prstGeom>
          <a:solidFill>
            <a:srgbClr val="E9EFF7"/>
          </a:solidFill>
          <a:ln w="38100">
            <a:noFill/>
          </a:ln>
        </p:spPr>
        <p:txBody>
          <a:bodyPr lIns="684000" tIns="0" rIns="0" bIns="144000" anchor="ctr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Segoe UI Light" panose="020B0502040204020203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9" name="Улыбающееся лицо 18"/>
          <p:cNvSpPr/>
          <p:nvPr/>
        </p:nvSpPr>
        <p:spPr>
          <a:xfrm>
            <a:off x="5346550" y="6002828"/>
            <a:ext cx="355130" cy="355130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CC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3" presetClass="emph" presetSubtype="1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CC33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1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7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mph" presetSubtype="1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29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7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mph" presetSubtype="1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43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7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1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2717343"/>
            <a:ext cx="9143999" cy="414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" y="1150937"/>
            <a:ext cx="9143999" cy="414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3640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/>
          <a:srcRect l="11039" r="13822"/>
          <a:stretch>
            <a:fillRect/>
          </a:stretch>
        </p:blipFill>
        <p:spPr bwMode="auto">
          <a:xfrm>
            <a:off x="0" y="571480"/>
            <a:ext cx="3266412" cy="4929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1" name="Группа 10"/>
          <p:cNvGrpSpPr/>
          <p:nvPr/>
        </p:nvGrpSpPr>
        <p:grpSpPr>
          <a:xfrm>
            <a:off x="6829906" y="71414"/>
            <a:ext cx="2171250" cy="2571768"/>
            <a:chOff x="5322980" y="285728"/>
            <a:chExt cx="3522517" cy="4172296"/>
          </a:xfrm>
        </p:grpSpPr>
        <p:pic>
          <p:nvPicPr>
            <p:cNvPr id="12" name="Picture 20" descr="Похожее изображение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429388" y="285728"/>
              <a:ext cx="2416109" cy="2500330"/>
            </a:xfrm>
            <a:prstGeom prst="rect">
              <a:avLst/>
            </a:prstGeom>
            <a:noFill/>
          </p:spPr>
        </p:pic>
        <p:sp>
          <p:nvSpPr>
            <p:cNvPr id="13" name="Прямоугольник 12"/>
            <p:cNvSpPr/>
            <p:nvPr/>
          </p:nvSpPr>
          <p:spPr>
            <a:xfrm rot="18900000">
              <a:off x="7005444" y="548853"/>
              <a:ext cx="1056773" cy="1056773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Picture 12" descr="Картинки по запросу Тест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072330" y="544302"/>
              <a:ext cx="928187" cy="921651"/>
            </a:xfrm>
            <a:prstGeom prst="rect">
              <a:avLst/>
            </a:prstGeom>
            <a:noFill/>
          </p:spPr>
        </p:pic>
        <p:sp>
          <p:nvSpPr>
            <p:cNvPr id="15" name="Прямоугольник 14"/>
            <p:cNvSpPr/>
            <p:nvPr/>
          </p:nvSpPr>
          <p:spPr>
            <a:xfrm rot="18900000">
              <a:off x="5322980" y="2152538"/>
              <a:ext cx="521652" cy="52165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/>
            <p:cNvSpPr/>
            <p:nvPr/>
          </p:nvSpPr>
          <p:spPr>
            <a:xfrm rot="18900000">
              <a:off x="6318317" y="2872864"/>
              <a:ext cx="1585160" cy="158516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Picture 8" descr="Картинки по запросу тестирование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 rot="2641608">
              <a:off x="6483881" y="3081313"/>
              <a:ext cx="1187746" cy="1222535"/>
            </a:xfrm>
            <a:prstGeom prst="rect">
              <a:avLst/>
            </a:prstGeom>
            <a:noFill/>
          </p:spPr>
        </p:pic>
        <p:sp>
          <p:nvSpPr>
            <p:cNvPr id="18" name="Прямоугольник 17"/>
            <p:cNvSpPr/>
            <p:nvPr/>
          </p:nvSpPr>
          <p:spPr>
            <a:xfrm rot="18900000">
              <a:off x="5756419" y="1002957"/>
              <a:ext cx="2214578" cy="221457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/>
            <p:cNvSpPr/>
            <p:nvPr/>
          </p:nvSpPr>
          <p:spPr>
            <a:xfrm rot="18900000">
              <a:off x="5910518" y="898512"/>
              <a:ext cx="1779622" cy="2121600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" name="Picture 10" descr="Похожее изображение"/>
            <p:cNvPicPr>
              <a:picLocks noChangeAspect="1" noChangeArrowheads="1"/>
            </p:cNvPicPr>
            <p:nvPr/>
          </p:nvPicPr>
          <p:blipFill>
            <a:blip r:embed="rId9" cstate="print"/>
            <a:srcRect l="25222" t="1629" b="-7586"/>
            <a:stretch>
              <a:fillRect/>
            </a:stretch>
          </p:blipFill>
          <p:spPr bwMode="auto">
            <a:xfrm rot="2825589">
              <a:off x="5921548" y="1229244"/>
              <a:ext cx="1873635" cy="1768667"/>
            </a:xfrm>
            <a:prstGeom prst="rect">
              <a:avLst/>
            </a:prstGeom>
            <a:noFill/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November 26,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disk.yandex.ru/i/hDGA6dba85vBG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disk.yandex.ru/i/vH3MbZ22CPxEIQ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UFj2r755NE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2GH-ldklYw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g_RksQmRik&amp;t=17s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464315" y="2204864"/>
            <a:ext cx="8215370" cy="242889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ru-RU" sz="2800" b="1" i="1" dirty="0">
                <a:latin typeface="BatangChe" pitchFamily="49" charset="-127"/>
                <a:ea typeface="BatangChe" pitchFamily="49" charset="-127"/>
              </a:rPr>
            </a:br>
            <a:r>
              <a:rPr lang="ru-RU" sz="2800" b="1" i="1" dirty="0">
                <a:latin typeface="BatangChe" pitchFamily="49" charset="-127"/>
                <a:ea typeface="BatangChe" pitchFamily="49" charset="-127"/>
              </a:rPr>
              <a:t>волейбол в лицах</a:t>
            </a: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2500298" y="5715016"/>
            <a:ext cx="6400800" cy="928694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Кайдалова Инна Николаевна</a:t>
            </a:r>
          </a:p>
          <a:p>
            <a:endParaRPr lang="ru-RU" dirty="0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0" y="260648"/>
            <a:ext cx="9144000" cy="64296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Муниципальное учреждение дополнительного образования «Детско-юношеская спортивная школа Белгородского района Белгородской области»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Сергей Тетюхин – кто это?</a:t>
            </a:r>
          </a:p>
        </p:txBody>
      </p:sp>
      <p:pic>
        <p:nvPicPr>
          <p:cNvPr id="1026" name="Picture 2" descr="https://sun9-43.userapi.com/impg/aZtJon1_YsP2sNzYfXl14W1k0cs1JFzYetFnKw/Dnp3tK0yhnY.jpg?size=1280x785&amp;quality=96&amp;sign=c18d3208bdfb07330122887e2fab0339&amp;c_uniq_tag=IJJJRmSyy54MjsmLRRZpdTPzzE8Pe6gfRBElhmYor80&amp;type=alb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000240"/>
            <a:ext cx="5852678" cy="3589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6141912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3643338"/>
          </a:xfrm>
        </p:spPr>
        <p:txBody>
          <a:bodyPr>
            <a:normAutofit fontScale="77500" lnSpcReduction="2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Сергей Юрьевич Тетюхин — легендарный российский волейболист.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На протяжении двадцати лет играл за сборную России, проведя в её составе 320 матчей и набрав 2488 очков.</a:t>
            </a:r>
          </a:p>
          <a:p>
            <a:endParaRPr lang="ru-RU" dirty="0"/>
          </a:p>
        </p:txBody>
      </p:sp>
      <p:pic>
        <p:nvPicPr>
          <p:cNvPr id="18434" name="Picture 2" descr="https://avatars.mds.yandex.net/i?id=1124fdddc7d70f9203806d61319e59c24239f9de-10809692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3500438"/>
            <a:ext cx="4572000" cy="3048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43301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6633"/>
            <a:ext cx="8748464" cy="15841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Родился 23 сентября 1975 г. в гор. Маргилане Ферганской обл. Узбекской ССР (ныне Узбекистан) в семье Юрия Ивановича и Любови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Аблякимовны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Тетюхиных. Родители - заслуженные тренеры России по волейболу.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16832"/>
            <a:ext cx="4235549" cy="4199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вал 6"/>
          <p:cNvSpPr/>
          <p:nvPr/>
        </p:nvSpPr>
        <p:spPr>
          <a:xfrm>
            <a:off x="5508104" y="2636912"/>
            <a:ext cx="3096344" cy="18002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/>
              </a:rPr>
              <a:t>Нажми сюда</a:t>
            </a:r>
            <a:endParaRPr lang="ru-RU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036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214290"/>
            <a:ext cx="8822214" cy="4150814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	Детство Сергея Тетюхина прошло в Фергане. Первым тренером спортсмена был его отец Юрий Иванович, а первой командой в карьере — ташкентские «Крылья Востока». В 1992 году в связи с изменившейся социально-политической обстановкой и отсутствием перспектив для роста игрока на родине, семья Тетюхиных приняла решение о переезде в Россию и по совету заслуженного тренера СССР Юрия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Фураева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отправилась в Белгород. Сергей был принят в команду «Белогорье».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361741"/>
            <a:ext cx="2728572" cy="2295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148857"/>
            <a:ext cx="2020639" cy="2656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202816"/>
            <a:ext cx="2419133" cy="2613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1292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273630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Вместе с "Белогорьем" семь раз выиграл чемпионат России (1997, 1998, 2002-2005, 2013), восемь раз - Кубок страны (1995-1998, 2003, 2005, 2012, 2013), дважды - Суперкубок России (2013, 2014), три раза - Лигу чемпионов, ежегодное соревнование ведущих клубов континента, проводящееся Европейской конфедерацией волейбола (ЕКВ; 2003, 2004, 2014), один раз - чемпионат мира среди клубов (2014).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17032"/>
            <a:ext cx="4028840" cy="2874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335" y="3719194"/>
            <a:ext cx="4214137" cy="284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9027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088" y="187157"/>
            <a:ext cx="9036496" cy="3096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Являясь волейболистом молодежной сборной России, в 1994 г. стал чемпионом Европы, а в 1995 г. - победителем мирового первенства.</a:t>
            </a:r>
            <a:br>
              <a:rPr lang="ru-RU" sz="2400" dirty="0"/>
            </a:br>
            <a:r>
              <a:rPr lang="ru-RU" sz="2400" dirty="0"/>
              <a:t>Первую встречу за взрослую сборную России провел 11 мая 1996 г. в Пекине (Китай). В тот день в рамках Мировой лиги - наиболее престижного ежегодного коммерческого турнира национальных команд - россияне одержали победу над японцами.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8" y="3284984"/>
            <a:ext cx="4055301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вал 6"/>
          <p:cNvSpPr/>
          <p:nvPr/>
        </p:nvSpPr>
        <p:spPr>
          <a:xfrm>
            <a:off x="5292080" y="3537012"/>
            <a:ext cx="3096344" cy="18002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/>
              </a:rPr>
              <a:t>Нажми сюда</a:t>
            </a:r>
            <a:endParaRPr lang="ru-RU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9323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7"/>
            <a:ext cx="8229600" cy="388843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В составе сборной Тетюхин в 2012 г. стал чемпионом летних Олимпийских игр в Лондоне (Великобритания), в 2000 г. - серебряным призером Олимпиады в Сиднее (Австралия), в 2004 и 2008 гг. - бронзовым медалистом Олимпиад в Афинах (Греция) и в Пекине. В 1999 и 2011 гг. выигрывал Кубок мира - представительный турнир национальных команд, проводящийся один раз в четыре года. В 2002 г. стал победителем Мировой лиги.</a:t>
            </a:r>
            <a:br>
              <a:rPr lang="ru-RU" dirty="0"/>
            </a:br>
            <a:r>
              <a:rPr lang="ru-RU" dirty="0"/>
              <a:t>3 августа 2016 г. был официально объявлен знаменосцем сборной России на летних Олимпийских играх в Рио-де-Жанейро. В общей сложности провел за сборную </a:t>
            </a:r>
          </a:p>
          <a:p>
            <a:pPr marL="0" indent="0" algn="ctr">
              <a:buNone/>
            </a:pPr>
            <a:r>
              <a:rPr lang="ru-RU" dirty="0"/>
              <a:t>312 матчей и набрал 2 тыс. 418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97" y="4581128"/>
            <a:ext cx="3473622" cy="208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789040"/>
            <a:ext cx="2212280" cy="2755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37" y="4569211"/>
            <a:ext cx="3329256" cy="2137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2287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Полный матч Олимпиады в Лондоне 2012 года можете посмотреть здесь</a:t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068960"/>
            <a:ext cx="6261100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вал 4"/>
          <p:cNvSpPr/>
          <p:nvPr/>
        </p:nvSpPr>
        <p:spPr>
          <a:xfrm>
            <a:off x="2955807" y="1088740"/>
            <a:ext cx="3096344" cy="18002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/>
              </a:rPr>
              <a:t>Нажми сюда</a:t>
            </a:r>
            <a:endParaRPr lang="ru-RU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96152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Интервью с Сергеем Тетюхиным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5619750" cy="461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вал 4"/>
          <p:cNvSpPr/>
          <p:nvPr/>
        </p:nvSpPr>
        <p:spPr>
          <a:xfrm>
            <a:off x="5943278" y="1993292"/>
            <a:ext cx="3096344" cy="18002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/>
              </a:rPr>
              <a:t>Нажми сюда</a:t>
            </a:r>
            <a:endParaRPr lang="ru-RU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4696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Отец и сын на площадке против казанского «Зенита»</a:t>
            </a:r>
            <a:br>
              <a:rPr lang="ru-RU" b="1" dirty="0"/>
            </a:b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4087539" cy="3332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Овал 5"/>
          <p:cNvSpPr/>
          <p:nvPr/>
        </p:nvSpPr>
        <p:spPr>
          <a:xfrm>
            <a:off x="2411760" y="4945277"/>
            <a:ext cx="3096344" cy="18002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/>
              </a:rPr>
              <a:t>Нажми сюда</a:t>
            </a:r>
            <a:endParaRPr lang="ru-RU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53824" y="1412776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/>
              <a:t>Визитной карточкой очередного противостояния между "Белогорьем" и казанским "Зенитом" стал дебют в </a:t>
            </a:r>
            <a:r>
              <a:rPr lang="ru-RU" sz="2000" dirty="0" err="1"/>
              <a:t>Суперлигие</a:t>
            </a:r>
            <a:r>
              <a:rPr lang="ru-RU" sz="2000" dirty="0"/>
              <a:t> сына легендарного Сергея Юрьевича Тетюхина! Павел Сергеевич вышел на </a:t>
            </a:r>
            <a:r>
              <a:rPr lang="ru-RU" sz="2000" dirty="0" err="1"/>
              <a:t>терафлекс</a:t>
            </a:r>
            <a:r>
              <a:rPr lang="ru-RU" sz="2000" dirty="0"/>
              <a:t> вместе с отцом в матче с действующим чемпионом. Яркие кадры дебюта, с комментариями главных действующих лиц в эксклюзиве от ZTV</a:t>
            </a:r>
          </a:p>
        </p:txBody>
      </p:sp>
    </p:spTree>
    <p:extLst>
      <p:ext uri="{BB962C8B-B14F-4D97-AF65-F5344CB8AC3E}">
        <p14:creationId xmlns:p14="http://schemas.microsoft.com/office/powerpoint/2010/main" val="3125991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Павел Тетюхин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268761"/>
            <a:ext cx="8640960" cy="3168352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2900" b="1" dirty="0">
                <a:latin typeface="Times New Roman" pitchFamily="18" charset="0"/>
                <a:cs typeface="Times New Roman" pitchFamily="18" charset="0"/>
              </a:rPr>
              <a:t>Павел Сергеевич Тетюхин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 (род. 22 октября 2000 года, г. Белгород) — российский волейболист,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доигровщик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 волейбольного клуба (ВК) «Белогорье» и сборной России.</a:t>
            </a:r>
          </a:p>
          <a:p>
            <a:pPr algn="just"/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Отец — Сергей Тетюхин.</a:t>
            </a:r>
          </a:p>
          <a:p>
            <a:pPr algn="just"/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В «Технолог-Белогорье» играл на позиции 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доигровщика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 под 18 номером, восьмой номер был занят старшим братом Иваном, являющимся либеро. С 2018 года под восьмым номером играет в ВК «Белогорье» на позиции 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доигровщика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, заменив отца на площадке. С сезона-2022/23 выбран капитаном команды.</a:t>
            </a:r>
          </a:p>
          <a:p>
            <a:pPr algn="just"/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В сентябре 2021 года получил приглашение в национальную сборную для участия в чемпионате Европы.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0790" y="4005064"/>
            <a:ext cx="4014528" cy="2620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4020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960" y="1196752"/>
            <a:ext cx="4680520" cy="2088233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Проверим </a:t>
            </a:r>
          </a:p>
          <a:p>
            <a:pPr algn="ctr"/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знания?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4363318" cy="4363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9446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1628800"/>
            <a:ext cx="5286412" cy="1470025"/>
          </a:xfrm>
        </p:spPr>
        <p:txBody>
          <a:bodyPr/>
          <a:lstStyle/>
          <a:p>
            <a:r>
              <a:rPr lang="ru-RU" dirty="0"/>
              <a:t>Кто такой Сергей Тетюхин?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волейболист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ru-RU" dirty="0"/>
              <a:t>боксер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/>
              <a:t>гандболист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футболист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7704" y="1628800"/>
            <a:ext cx="5286412" cy="2016224"/>
          </a:xfrm>
        </p:spPr>
        <p:txBody>
          <a:bodyPr/>
          <a:lstStyle/>
          <a:p>
            <a:r>
              <a:rPr lang="ru-RU" dirty="0"/>
              <a:t>В каком году С.Ю. Тетюхин переехал в Белгород?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1996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/>
              <a:t>1992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sz="1600" dirty="0"/>
              <a:t>1990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sz="1600" dirty="0"/>
              <a:t>2000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1196752"/>
            <a:ext cx="5286412" cy="2691730"/>
          </a:xfrm>
        </p:spPr>
        <p:txBody>
          <a:bodyPr/>
          <a:lstStyle/>
          <a:p>
            <a:r>
              <a:rPr lang="ru-RU" dirty="0"/>
              <a:t>За какой волейбольный клуб играл С.Ю. Тетюхин в 2001-2006 г.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Локомотив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ru-RU" sz="1600" dirty="0"/>
              <a:t>Парма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/>
              <a:t>Белогорье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sz="1600" dirty="0"/>
              <a:t>Зенит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1052736"/>
            <a:ext cx="5286412" cy="2880320"/>
          </a:xfrm>
        </p:spPr>
        <p:txBody>
          <a:bodyPr/>
          <a:lstStyle/>
          <a:p>
            <a:r>
              <a:rPr lang="ru-RU" sz="3600" dirty="0"/>
              <a:t>С каким счетом сборная России по волейболу выиграла сборную Бразилии на Олимпиаде в Лондоне 2012 г.?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3:0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ru-RU" dirty="0"/>
              <a:t>3:1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dirty="0"/>
              <a:t>Они проиграли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/>
              <a:t>3:2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7704" y="1628800"/>
            <a:ext cx="5286412" cy="2016224"/>
          </a:xfrm>
        </p:spPr>
        <p:txBody>
          <a:bodyPr/>
          <a:lstStyle/>
          <a:p>
            <a:r>
              <a:rPr lang="ru-RU" dirty="0"/>
              <a:t>Кто был первым тренером Сергея Тетюхина?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Николай </a:t>
            </a:r>
            <a:r>
              <a:rPr lang="ru-RU" dirty="0" err="1"/>
              <a:t>Карполь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/>
              <a:t>Юрий Тетюхин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sz="1600" dirty="0"/>
              <a:t>Юрий </a:t>
            </a:r>
            <a:r>
              <a:rPr lang="ru-RU" sz="1600" dirty="0" err="1"/>
              <a:t>Фураев</a:t>
            </a:r>
            <a:endParaRPr lang="ru-RU" sz="16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sz="1600" dirty="0"/>
              <a:t>Владимир </a:t>
            </a:r>
            <a:r>
              <a:rPr lang="ru-RU" sz="1600" dirty="0" err="1"/>
              <a:t>Алекно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815007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1052736"/>
            <a:ext cx="5286412" cy="2880320"/>
          </a:xfrm>
        </p:spPr>
        <p:txBody>
          <a:bodyPr/>
          <a:lstStyle/>
          <a:p>
            <a:r>
              <a:rPr lang="ru-RU" sz="3600" dirty="0"/>
              <a:t>Кто из детей С.Ю. Тетюхина в настоящее время играет за волейбольный клуб «Белогорье»?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Иван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ru-RU" dirty="0"/>
              <a:t>Александр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dirty="0"/>
              <a:t>никто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/>
              <a:t>Павел</a:t>
            </a:r>
          </a:p>
        </p:txBody>
      </p:sp>
    </p:spTree>
    <p:extLst>
      <p:ext uri="{BB962C8B-B14F-4D97-AF65-F5344CB8AC3E}">
        <p14:creationId xmlns:p14="http://schemas.microsoft.com/office/powerpoint/2010/main" val="12154190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70" y="108717"/>
            <a:ext cx="9151569" cy="6749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theme/theme1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h1523554867</Template>
  <TotalTime>341</TotalTime>
  <Words>718</Words>
  <Application>Microsoft Office PowerPoint</Application>
  <PresentationFormat>Экран (4:3)</PresentationFormat>
  <Paragraphs>60</Paragraphs>
  <Slides>20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20</vt:i4>
      </vt:variant>
    </vt:vector>
  </HeadingPairs>
  <TitlesOfParts>
    <vt:vector size="33" baseType="lpstr">
      <vt:lpstr>BatangChe</vt:lpstr>
      <vt:lpstr>Arial</vt:lpstr>
      <vt:lpstr>Calibri</vt:lpstr>
      <vt:lpstr>Franklin Gothic Book</vt:lpstr>
      <vt:lpstr>Franklin Gothic Medium</vt:lpstr>
      <vt:lpstr>Times New Roman</vt:lpstr>
      <vt:lpstr>Wingdings</vt:lpstr>
      <vt:lpstr>Специальное оформление</vt:lpstr>
      <vt:lpstr>1_Специальное оформление</vt:lpstr>
      <vt:lpstr>2_Специальное оформление</vt:lpstr>
      <vt:lpstr>3_Специальное оформление</vt:lpstr>
      <vt:lpstr>4_Специальное оформление</vt:lpstr>
      <vt:lpstr>Углы</vt:lpstr>
      <vt:lpstr>Презентация PowerPoint</vt:lpstr>
      <vt:lpstr>Сергей Тетюхин – кто это?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Полный матч Олимпиады в Лондоне 2012 года можете посмотреть здесь </vt:lpstr>
      <vt:lpstr>Интервью с Сергеем Тетюхиным</vt:lpstr>
      <vt:lpstr>Отец и сын на площадке против казанского «Зенита» </vt:lpstr>
      <vt:lpstr>Павел Тетюхин</vt:lpstr>
      <vt:lpstr>Презентация PowerPoint</vt:lpstr>
      <vt:lpstr>Кто такой Сергей Тетюхин?</vt:lpstr>
      <vt:lpstr>В каком году С.Ю. Тетюхин переехал в Белгород?</vt:lpstr>
      <vt:lpstr>За какой волейбольный клуб играл С.Ю. Тетюхин в 2001-2006 г.</vt:lpstr>
      <vt:lpstr>С каким счетом сборная России по волейболу выиграла сборную Бразилии на Олимпиаде в Лондоне 2012 г.?</vt:lpstr>
      <vt:lpstr>Кто был первым тренером Сергея Тетюхина?</vt:lpstr>
      <vt:lpstr>Кто из детей С.Ю. Тетюхина в настоящее время играет за волейбольный клуб «Белогорье»?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tockar.marya@gmail.com</cp:lastModifiedBy>
  <cp:revision>6</cp:revision>
  <dcterms:created xsi:type="dcterms:W3CDTF">2024-04-03T13:33:23Z</dcterms:created>
  <dcterms:modified xsi:type="dcterms:W3CDTF">2025-11-26T08:47:23Z</dcterms:modified>
</cp:coreProperties>
</file>