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ictures\papiru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27584" y="404664"/>
            <a:ext cx="6840760" cy="490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45224"/>
            <a:ext cx="8636239" cy="11430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n-US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 Ancient Egyptians</a:t>
            </a:r>
            <a:endParaRPr lang="ru-RU" sz="6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0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62646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Ancient Egyptians                 5  thousand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years ago. They didn’t have paper.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People                clay  tablets  to write  on.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The tablets                    very  heavy.   And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people               each  tablet  only  one  time.</a:t>
            </a:r>
            <a:br>
              <a:rPr lang="en-US" dirty="0" smtClean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2007"/>
            <a:ext cx="1292416" cy="99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849036"/>
            <a:ext cx="1374028" cy="87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8804" y="3873282"/>
            <a:ext cx="1587904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9806" y="5214705"/>
            <a:ext cx="1377950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4067" y="357431"/>
            <a:ext cx="20002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406" y="2780928"/>
            <a:ext cx="16827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9779" y="3993932"/>
            <a:ext cx="20907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2382" y="5147237"/>
            <a:ext cx="17859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59837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516960"/>
          </a:xfrm>
        </p:spPr>
        <p:txBody>
          <a:bodyPr/>
          <a:lstStyle/>
          <a:p>
            <a:r>
              <a:rPr lang="en-US" dirty="0" smtClean="0"/>
              <a:t>The Ancient Egyptians                   to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make paper.   So they                 to use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papyrus.  It                 difficult to make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and it               expensive.   Only   rich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people               it.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00336"/>
            <a:ext cx="2069579" cy="1028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16755"/>
            <a:ext cx="203244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339" y="3284983"/>
            <a:ext cx="15430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7832" y="4484325"/>
            <a:ext cx="15430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2333" y="5877272"/>
            <a:ext cx="16827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3151" y="692696"/>
            <a:ext cx="22732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0765" y="2016754"/>
            <a:ext cx="2304256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8821" y="3284984"/>
            <a:ext cx="211924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7220" y="4484325"/>
            <a:ext cx="22129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694" y="5877271"/>
            <a:ext cx="22320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7631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340496"/>
          </a:xfrm>
        </p:spPr>
        <p:txBody>
          <a:bodyPr>
            <a:normAutofit/>
          </a:bodyPr>
          <a:lstStyle/>
          <a:p>
            <a:r>
              <a:rPr lang="en-US" dirty="0" smtClean="0">
                <a:ln w="3200">
                  <a:solidFill>
                    <a:srgbClr val="895D1D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 the </a:t>
            </a:r>
            <a:r>
              <a:rPr lang="en-US" dirty="0">
                <a:ln w="3200">
                  <a:solidFill>
                    <a:srgbClr val="895D1D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papyrus and </a:t>
            </a:r>
            <a:r>
              <a:rPr lang="en-US" dirty="0" smtClean="0">
                <a:ln w="3200">
                  <a:solidFill>
                    <a:srgbClr val="895D1D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  <a:t>             it </a:t>
            </a:r>
            <a:br>
              <a:rPr lang="en-US" dirty="0" smtClean="0">
                <a:ln w="3200">
                  <a:solidFill>
                    <a:srgbClr val="895D1D">
                      <a:shade val="75000"/>
                      <a:alpha val="25000"/>
                    </a:srgbClr>
                  </a:solidFill>
                  <a:prstDash val="solid"/>
                  <a:round/>
                </a:ln>
              </a:rPr>
            </a:br>
            <a:endParaRPr lang="ru-RU" dirty="0"/>
          </a:p>
        </p:txBody>
      </p:sp>
      <p:pic>
        <p:nvPicPr>
          <p:cNvPr id="3074" name="Picture 2" descr="D:\Pictures\papiru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993" y="2492896"/>
            <a:ext cx="431445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Pictures\0364299450a1b820591777f9bd016af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24944"/>
            <a:ext cx="4818112" cy="361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2446" y="251844"/>
            <a:ext cx="2079429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1071" y="990831"/>
            <a:ext cx="16827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7418" y="251844"/>
            <a:ext cx="224948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20497" y="990830"/>
            <a:ext cx="18716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993" y="188640"/>
            <a:ext cx="46704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5036" y="1011613"/>
            <a:ext cx="19637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243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132</TotalTime>
  <Words>16</Words>
  <Application>Microsoft Office PowerPoint</Application>
  <PresentationFormat>Экран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Бумажная</vt:lpstr>
      <vt:lpstr>The Ancient Egyptians</vt:lpstr>
      <vt:lpstr>Ancient Egyptians                 5  thousand   years ago. They didn’t have paper.   People                clay  tablets  to write  on.   The tablets                    very  heavy.   And   people               each  tablet  only  one  time. </vt:lpstr>
      <vt:lpstr>The Ancient Egyptians                   to   make paper.   So they                 to use   papyrus.  It                 difficult to make   and it               expensive.   Only   rich   people               it. </vt:lpstr>
      <vt:lpstr> the papyrus and              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Egyptians</dc:title>
  <dc:creator>Хозяин</dc:creator>
  <cp:lastModifiedBy>IRU</cp:lastModifiedBy>
  <cp:revision>12</cp:revision>
  <dcterms:created xsi:type="dcterms:W3CDTF">2018-05-17T11:20:30Z</dcterms:created>
  <dcterms:modified xsi:type="dcterms:W3CDTF">2025-04-30T14:03:14Z</dcterms:modified>
</cp:coreProperties>
</file>