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1" r:id="rId7"/>
    <p:sldId id="260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Фрагмент урока по русскому языку (5 класс)</a:t>
            </a:r>
          </a:p>
          <a:p>
            <a:pPr>
              <a:buNone/>
            </a:pPr>
            <a:r>
              <a:rPr lang="ru-RU" b="1" dirty="0" smtClean="0"/>
              <a:t>    </a:t>
            </a:r>
            <a:r>
              <a:rPr lang="ru-RU" sz="1800" dirty="0" smtClean="0"/>
              <a:t>Цель: научить детей определять тему и основную мысль текста, выделять </a:t>
            </a:r>
            <a:r>
              <a:rPr lang="ru-RU" sz="1800" dirty="0" err="1" smtClean="0"/>
              <a:t>микротемы</a:t>
            </a:r>
            <a:r>
              <a:rPr lang="ru-RU" sz="1800" dirty="0" smtClean="0"/>
              <a:t> текста, определять виды планов текста, </a:t>
            </a:r>
            <a:r>
              <a:rPr lang="ru-RU" sz="1800" dirty="0" smtClean="0"/>
              <a:t>развивать умение </a:t>
            </a:r>
            <a:r>
              <a:rPr lang="ru-RU" sz="1800" dirty="0" smtClean="0"/>
              <a:t>составлять план текста.</a:t>
            </a:r>
            <a:r>
              <a:rPr lang="ru-RU" sz="1800" b="1" dirty="0" smtClean="0"/>
              <a:t>                                                                                                     </a:t>
            </a:r>
          </a:p>
          <a:p>
            <a:pPr algn="r">
              <a:buNone/>
            </a:pPr>
            <a:r>
              <a:rPr lang="ru-RU" b="1" dirty="0" smtClean="0"/>
              <a:t>                                                           </a:t>
            </a:r>
          </a:p>
          <a:p>
            <a:pPr algn="r">
              <a:buNone/>
            </a:pPr>
            <a:endParaRPr lang="ru-RU" b="1" dirty="0" smtClean="0"/>
          </a:p>
          <a:p>
            <a:pPr algn="r">
              <a:buNone/>
            </a:pPr>
            <a:r>
              <a:rPr lang="ru-RU" sz="2400" b="1" dirty="0" smtClean="0"/>
              <a:t>Выполнила: Феклистова И.В. МБОУ «СОШ №9 г. </a:t>
            </a:r>
            <a:r>
              <a:rPr lang="ru-RU" sz="2400" b="1" dirty="0" err="1" smtClean="0"/>
              <a:t>Лесосибирска</a:t>
            </a:r>
            <a:r>
              <a:rPr lang="ru-RU" sz="2400" b="1" dirty="0" smtClean="0"/>
              <a:t>»</a:t>
            </a:r>
            <a:endParaRPr lang="ru-RU" sz="2400" dirty="0" smtClean="0"/>
          </a:p>
          <a:p>
            <a:pPr algn="r">
              <a:buNone/>
            </a:pPr>
            <a:r>
              <a:rPr lang="ru-RU" smtClean="0"/>
              <a:t>2024г.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939784"/>
          </a:xfrm>
        </p:spPr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  Актуализация знаний(вставить пропущенные слова, закончить предложения)</a:t>
            </a:r>
          </a:p>
          <a:p>
            <a:r>
              <a:rPr lang="ru-RU" dirty="0" smtClean="0"/>
              <a:t>1.Текст – группа …, связанных в единое целое общим …  и с помощью языковых средств.</a:t>
            </a:r>
          </a:p>
          <a:p>
            <a:r>
              <a:rPr lang="ru-RU" dirty="0" smtClean="0"/>
              <a:t>2.Каждая смысловая часть текста раскрывает …, то есть часть главной темы.</a:t>
            </a:r>
          </a:p>
          <a:p>
            <a:r>
              <a:rPr lang="ru-RU" dirty="0" smtClean="0"/>
              <a:t>3.Абзац выделяет одну </a:t>
            </a:r>
            <a:r>
              <a:rPr lang="ru-RU" dirty="0" err="1" smtClean="0"/>
              <a:t>микротему</a:t>
            </a:r>
            <a:r>
              <a:rPr lang="ru-RU" dirty="0" smtClean="0"/>
              <a:t> в письменном тексте с помощью … .</a:t>
            </a:r>
          </a:p>
          <a:p>
            <a:r>
              <a:rPr lang="ru-RU" dirty="0" smtClean="0"/>
              <a:t>4.Заголовок выражает обычно… или… текста, являясь одним из важных средств связи предложений  в тексте.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                             Проверяем ответы</a:t>
            </a:r>
          </a:p>
          <a:p>
            <a:r>
              <a:rPr lang="ru-RU" dirty="0" smtClean="0"/>
              <a:t>1. Текст – группа предложений, связанных в единое целое общим смыслом  и с помощью языковых средств.</a:t>
            </a:r>
          </a:p>
          <a:p>
            <a:r>
              <a:rPr lang="ru-RU" dirty="0" smtClean="0"/>
              <a:t>2. Каждая смысловая часть текста раскрывает </a:t>
            </a:r>
            <a:r>
              <a:rPr lang="ru-RU" dirty="0" err="1" smtClean="0"/>
              <a:t>микротему</a:t>
            </a:r>
            <a:r>
              <a:rPr lang="ru-RU" dirty="0" smtClean="0"/>
              <a:t>, т.е. часть главной темы.</a:t>
            </a:r>
          </a:p>
          <a:p>
            <a:r>
              <a:rPr lang="ru-RU" dirty="0" smtClean="0"/>
              <a:t>3. Абзац выделяет одну </a:t>
            </a:r>
            <a:r>
              <a:rPr lang="ru-RU" dirty="0" err="1" smtClean="0"/>
              <a:t>микротему</a:t>
            </a:r>
            <a:r>
              <a:rPr lang="ru-RU" dirty="0" smtClean="0"/>
              <a:t> в письменном тексте с помощью красной строки.</a:t>
            </a:r>
          </a:p>
          <a:p>
            <a:r>
              <a:rPr lang="ru-RU" dirty="0" smtClean="0"/>
              <a:t>4. Заголовок выражает обычно тему или основную мысль  текста, являясь одним из важных средств  связи предложений  в тексте).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71490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1600" b="1" dirty="0" smtClean="0"/>
              <a:t>                      </a:t>
            </a:r>
            <a:r>
              <a:rPr lang="ru-RU" sz="1600" dirty="0" smtClean="0"/>
              <a:t>А что может нам помочь при пересказе текста? (План текста- чтение теоретического материала, объяснение учителя)</a:t>
            </a:r>
          </a:p>
          <a:p>
            <a:pPr algn="just">
              <a:buNone/>
            </a:pPr>
            <a:r>
              <a:rPr lang="ru-RU" sz="1600" b="1" dirty="0" smtClean="0"/>
              <a:t>       </a:t>
            </a:r>
          </a:p>
          <a:p>
            <a:pPr algn="just"/>
            <a:r>
              <a:rPr lang="ru-RU" sz="1600" dirty="0" smtClean="0"/>
              <a:t>План текста – краткая программа, которую важно наметить при подготовке к сочинению, пересказу, изложению, докладу. Составить план – значит выделить части текста (</a:t>
            </a:r>
            <a:r>
              <a:rPr lang="ru-RU" sz="1600" dirty="0" err="1" smtClean="0"/>
              <a:t>микротемы</a:t>
            </a:r>
            <a:r>
              <a:rPr lang="ru-RU" sz="1600" dirty="0" smtClean="0"/>
              <a:t>), как они располагаются по отношению друг к другу, в каком порядке.</a:t>
            </a:r>
          </a:p>
          <a:p>
            <a:pPr algn="just"/>
            <a:r>
              <a:rPr lang="ru-RU" sz="1600" dirty="0" smtClean="0"/>
              <a:t>План может быть мысленным (внутренним), устным или письменным; простым или сложным. Если мы озаглавим каждую </a:t>
            </a:r>
            <a:r>
              <a:rPr lang="ru-RU" sz="1600" dirty="0" err="1" smtClean="0"/>
              <a:t>микротему</a:t>
            </a:r>
            <a:r>
              <a:rPr lang="ru-RU" sz="1600" dirty="0" smtClean="0"/>
              <a:t>, то получится план текста. Заголовок каждой </a:t>
            </a:r>
            <a:r>
              <a:rPr lang="ru-RU" sz="1600" dirty="0" err="1" smtClean="0"/>
              <a:t>микротемы</a:t>
            </a:r>
            <a:r>
              <a:rPr lang="ru-RU" sz="1600" dirty="0" smtClean="0"/>
              <a:t> – это пункты плана.</a:t>
            </a:r>
          </a:p>
          <a:p>
            <a:pPr algn="just"/>
            <a:r>
              <a:rPr lang="ru-RU" sz="1600" b="1" dirty="0" smtClean="0"/>
              <a:t>План</a:t>
            </a:r>
            <a:r>
              <a:rPr lang="ru-RU" sz="1600" dirty="0" smtClean="0"/>
              <a:t> может быть в форме вопросов – </a:t>
            </a:r>
            <a:r>
              <a:rPr lang="ru-RU" sz="1600" b="1" dirty="0" smtClean="0"/>
              <a:t>вопросный план</a:t>
            </a:r>
            <a:r>
              <a:rPr lang="ru-RU" sz="1600" dirty="0" smtClean="0"/>
              <a:t>, в форме </a:t>
            </a:r>
            <a:r>
              <a:rPr lang="ru-RU" sz="1600" b="1" dirty="0" smtClean="0"/>
              <a:t>повествовательных предложений.</a:t>
            </a:r>
            <a:r>
              <a:rPr lang="ru-RU" sz="1600" dirty="0" smtClean="0"/>
              <a:t> Подробнее рассмотрим вопросный план. Он записывается в форме вопросов к тексту. Вопросы составляются к ключевым предложениям текста, в которых используются вопросительные слова: когда, сколько, как, почему. </a:t>
            </a:r>
          </a:p>
          <a:p>
            <a:pPr algn="just"/>
            <a:r>
              <a:rPr lang="ru-RU" sz="1600" dirty="0" smtClean="0"/>
              <a:t>При составлении плана из повествовательных предложений нужно содержание каждого абзаца (каждой </a:t>
            </a:r>
            <a:r>
              <a:rPr lang="ru-RU" sz="1600" dirty="0" err="1" smtClean="0"/>
              <a:t>микротемы</a:t>
            </a:r>
            <a:r>
              <a:rPr lang="ru-RU" sz="1600" dirty="0" smtClean="0"/>
              <a:t>) текста сформулировать кратко.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/>
              <a:t>Чтобы составить план к тексту, необходимо:</a:t>
            </a:r>
          </a:p>
          <a:p>
            <a:pPr lvl="0"/>
            <a:r>
              <a:rPr lang="ru-RU" dirty="0" smtClean="0"/>
              <a:t>Внимательно изучить текст, понять его.</a:t>
            </a:r>
          </a:p>
          <a:p>
            <a:pPr lvl="0"/>
            <a:r>
              <a:rPr lang="ru-RU" dirty="0" smtClean="0"/>
              <a:t>Выделить тему и его основную мысль.</a:t>
            </a:r>
          </a:p>
          <a:p>
            <a:pPr lvl="0"/>
            <a:r>
              <a:rPr lang="ru-RU" dirty="0" smtClean="0"/>
              <a:t>Разбить его на смысловые части, </a:t>
            </a:r>
            <a:r>
              <a:rPr lang="ru-RU" dirty="0" err="1" smtClean="0"/>
              <a:t>микротемы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Озаглавить каждую смысловую часть</a:t>
            </a:r>
            <a:r>
              <a:rPr lang="ru-RU" sz="1600" dirty="0" smtClean="0"/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7203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    </a:t>
            </a:r>
            <a:r>
              <a:rPr lang="ru-RU" sz="2400" b="1" dirty="0" smtClean="0"/>
              <a:t>Работа с текстом сказки К.Ушинского«Ветер и Солнце» </a:t>
            </a:r>
          </a:p>
          <a:p>
            <a:pPr algn="ctr">
              <a:buNone/>
            </a:pPr>
            <a:r>
              <a:rPr lang="ru-RU" sz="2400" b="1" dirty="0" smtClean="0"/>
              <a:t> Задание:</a:t>
            </a:r>
          </a:p>
          <a:p>
            <a:pPr algn="ctr">
              <a:buNone/>
            </a:pPr>
            <a:r>
              <a:rPr lang="ru-RU" sz="2400" dirty="0" smtClean="0"/>
              <a:t>- </a:t>
            </a:r>
            <a:r>
              <a:rPr lang="ru-RU" sz="4000" dirty="0" smtClean="0"/>
              <a:t>Чему учит этот текст? </a:t>
            </a:r>
          </a:p>
          <a:p>
            <a:pPr algn="ctr">
              <a:buNone/>
            </a:pPr>
            <a:r>
              <a:rPr lang="ru-RU" sz="4000" dirty="0" smtClean="0"/>
              <a:t>- Какова тема этого текста? </a:t>
            </a:r>
          </a:p>
          <a:p>
            <a:pPr algn="ctr">
              <a:buNone/>
            </a:pPr>
            <a:r>
              <a:rPr lang="ru-RU" sz="4000" dirty="0" smtClean="0"/>
              <a:t>- Выделите </a:t>
            </a:r>
            <a:r>
              <a:rPr lang="ru-RU" sz="4000" dirty="0" err="1" smtClean="0"/>
              <a:t>микротемы</a:t>
            </a:r>
            <a:r>
              <a:rPr lang="ru-RU" sz="4000" dirty="0" smtClean="0"/>
              <a:t> в тексте, озаглавьте их, запишите</a:t>
            </a:r>
            <a:r>
              <a:rPr lang="ru-RU" sz="2400" dirty="0" smtClean="0"/>
              <a:t>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16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0006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dirty="0" smtClean="0"/>
              <a:t>ВЕТЕР И СОЛНЦЕ</a:t>
            </a:r>
          </a:p>
          <a:p>
            <a:pPr>
              <a:buNone/>
            </a:pPr>
            <a:r>
              <a:rPr lang="ru-RU" sz="1600" dirty="0" smtClean="0"/>
              <a:t>        Однажды Солнце и сердитый северный Ветер затеяли спор о том, кто из них сильнее. Долго спорили они и наконец решили померяться силами. В это самое время по большой дороге ехал верхом путешественник.</a:t>
            </a:r>
          </a:p>
          <a:p>
            <a:pPr>
              <a:buNone/>
            </a:pPr>
            <a:r>
              <a:rPr lang="ru-RU" sz="1600" dirty="0" smtClean="0"/>
              <a:t>           Ветер сказал Солнцу:</a:t>
            </a:r>
          </a:p>
          <a:p>
            <a:pPr>
              <a:buNone/>
            </a:pPr>
            <a:r>
              <a:rPr lang="ru-RU" sz="1600" dirty="0" smtClean="0"/>
              <a:t>        — Посмотри, как я налечу на него и мигом сорву с него плащ.</a:t>
            </a:r>
          </a:p>
          <a:p>
            <a:pPr>
              <a:buNone/>
            </a:pPr>
            <a:r>
              <a:rPr lang="ru-RU" sz="1600" dirty="0" smtClean="0"/>
              <a:t>        И Ветер начал дуть изо всех сил. Но чем больше старался Ветер, тем крепче закутывался путешественник в свой плащ. Он ворчал на непогоду, но ехал всё дальше и дальше. Ветер сердился, свирепел, осыпал бедного путника дождем и снегом. Путешественник проклинал Ветер. Он надел свой плащ в рукава и подвязался поясом. Тут уж Ветер и сам убедился, что ему плаща не сдернуть.</a:t>
            </a:r>
          </a:p>
          <a:p>
            <a:pPr>
              <a:buNone/>
            </a:pPr>
            <a:r>
              <a:rPr lang="ru-RU" sz="1600" dirty="0" smtClean="0"/>
              <a:t>        Солнце увидело бессилие своего соперника, улыбнулось, выглянуло из-за облаков. Оно обогрело, осушило землю и бедного </a:t>
            </a:r>
            <a:r>
              <a:rPr lang="ru-RU" sz="1600" dirty="0" err="1" smtClean="0"/>
              <a:t>полузамерзшего</a:t>
            </a:r>
            <a:r>
              <a:rPr lang="ru-RU" sz="1600" dirty="0" smtClean="0"/>
              <a:t> путешественника. Тот почувствовал теплоту солнечных лучей, приободрился, благословил Солнце, сам снял свой плащ, свернул его и привязал к седлу.</a:t>
            </a:r>
          </a:p>
          <a:p>
            <a:pPr>
              <a:buNone/>
            </a:pPr>
            <a:r>
              <a:rPr lang="ru-RU" sz="1600" dirty="0" smtClean="0"/>
              <a:t>       Тогда кроткое Солнце сказало сердитому Ветру:</a:t>
            </a:r>
          </a:p>
          <a:p>
            <a:pPr>
              <a:buNone/>
            </a:pPr>
            <a:r>
              <a:rPr lang="ru-RU" sz="1600" dirty="0" smtClean="0"/>
              <a:t>        — Лаской и добротой можно сделать гораздо больше, чем гневом.</a:t>
            </a:r>
          </a:p>
          <a:p>
            <a:pPr>
              <a:buNone/>
            </a:pPr>
            <a:r>
              <a:rPr lang="ru-RU" sz="1600" dirty="0" smtClean="0"/>
              <a:t>(По К. Ушинскому)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6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50006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dirty="0" smtClean="0"/>
              <a:t>ВЕТЕР И СОЛНЦЕ (план)</a:t>
            </a:r>
          </a:p>
          <a:p>
            <a:pPr algn="ctr">
              <a:buNone/>
            </a:pPr>
            <a:endParaRPr lang="ru-RU" sz="1600" dirty="0" smtClean="0"/>
          </a:p>
          <a:p>
            <a:r>
              <a:rPr lang="ru-RU" sz="2400" dirty="0" smtClean="0"/>
              <a:t> 1. Спор Ветра и Солнца о том, кто сильнее.</a:t>
            </a:r>
          </a:p>
          <a:p>
            <a:r>
              <a:rPr lang="ru-RU" sz="2400" dirty="0" smtClean="0"/>
              <a:t>2. Хвастовство Ветра.</a:t>
            </a:r>
          </a:p>
          <a:p>
            <a:r>
              <a:rPr lang="ru-RU" sz="2400" dirty="0" smtClean="0"/>
              <a:t>3. Бессилие Ветра перед путешественником.</a:t>
            </a:r>
          </a:p>
          <a:p>
            <a:r>
              <a:rPr lang="ru-RU" sz="2400" dirty="0" smtClean="0"/>
              <a:t>4. Победа Солнца над Ветром.</a:t>
            </a:r>
          </a:p>
          <a:p>
            <a:r>
              <a:rPr lang="ru-RU" sz="2400" dirty="0" smtClean="0"/>
              <a:t>5. Слова Солнца о силе ласки и доброты.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/>
              <a:t>Какой план  у Вас получился?</a:t>
            </a:r>
          </a:p>
          <a:p>
            <a:pPr>
              <a:buNone/>
            </a:pPr>
            <a:r>
              <a:rPr lang="ru-RU" sz="1600" b="1" dirty="0" smtClean="0"/>
              <a:t> Что нужно сделать, чтобы составить к тексту  вопросный план?</a:t>
            </a:r>
          </a:p>
          <a:p>
            <a:pPr>
              <a:buNone/>
            </a:pPr>
            <a:r>
              <a:rPr lang="ru-RU" sz="1600" b="1" dirty="0" smtClean="0"/>
              <a:t>Задание: составить вопросный план.</a:t>
            </a:r>
          </a:p>
          <a:p>
            <a:pPr>
              <a:buNone/>
            </a:pPr>
            <a:endParaRPr lang="ru-RU" sz="16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текста. Виды планов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</TotalTime>
  <Words>747</Words>
  <Application>Microsoft Office PowerPoint</Application>
  <PresentationFormat>Экран (4:3)</PresentationFormat>
  <Paragraphs>61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Lucida Sans Unicode</vt:lpstr>
      <vt:lpstr>Verdana</vt:lpstr>
      <vt:lpstr>Wingdings 2</vt:lpstr>
      <vt:lpstr>Wingdings 3</vt:lpstr>
      <vt:lpstr>Открытая</vt:lpstr>
      <vt:lpstr>План текста. Виды планов</vt:lpstr>
      <vt:lpstr>План текста. Виды планов</vt:lpstr>
      <vt:lpstr>План текста. Виды планов</vt:lpstr>
      <vt:lpstr>План текста. Виды планов</vt:lpstr>
      <vt:lpstr>План текста. Виды планов</vt:lpstr>
      <vt:lpstr>План текста. Виды планов</vt:lpstr>
      <vt:lpstr>План текста. Виды планов</vt:lpstr>
      <vt:lpstr>План текста. Виды планов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 текста. Виды планов</dc:title>
  <dc:creator>Lenovo</dc:creator>
  <cp:lastModifiedBy>Irbis-PC</cp:lastModifiedBy>
  <cp:revision>29</cp:revision>
  <dcterms:created xsi:type="dcterms:W3CDTF">2025-01-08T08:53:55Z</dcterms:created>
  <dcterms:modified xsi:type="dcterms:W3CDTF">2025-01-09T13:25:40Z</dcterms:modified>
</cp:coreProperties>
</file>