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300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962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446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321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61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373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605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7267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215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833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993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1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47502-7EF8-40FF-AE79-9677892F3FC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F18FF-8EE9-423E-98C7-5159BF4040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179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33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«воспитателя» в воспитательной деятельности образовательной организации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8120" y="6416039"/>
            <a:ext cx="11993880" cy="401003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№3 «Родничок» воспитатель Банных Екатерина Алексеевна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275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480" y="792480"/>
            <a:ext cx="10942320" cy="89820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в воспитательном процессе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950719"/>
            <a:ext cx="11963400" cy="4226243"/>
          </a:xfrm>
        </p:spPr>
        <p:txBody>
          <a:bodyPr/>
          <a:lstStyle/>
          <a:p>
            <a:pPr marL="0" lvl="0" indent="0" algn="ctr">
              <a:buNone/>
            </a:pP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является очень важным звеном в педагогическом процессе. Воспитание как процесс представляет собой целенаправленное формирование личности. Оно имеет совокупность взаимных действий самого педагога (воспитателя) с его воспитанниками. Такое взаимодействие определенным образом организовано, оно управляется и контролируется. Итогом воспитательного процесса будет являться сформированная личность, которая станет полезна и нужна обществу.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863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1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09600"/>
            <a:ext cx="10515600" cy="5567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</a:t>
            </a: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детей дошкольного возраста является одной из сложнейших задач воспитания в условиях современного дошкольного образовательного учреждения. Именно нравственное воспитание является важнейшей задачей практически всех программ дошкольного образования. </a:t>
            </a:r>
          </a:p>
        </p:txBody>
      </p:sp>
    </p:spTree>
    <p:extLst>
      <p:ext uri="{BB962C8B-B14F-4D97-AF65-F5344CB8AC3E}">
        <p14:creationId xmlns:p14="http://schemas.microsoft.com/office/powerpoint/2010/main" val="384090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96240"/>
            <a:ext cx="10515600" cy="5780723"/>
          </a:xfrm>
        </p:spPr>
        <p:txBody>
          <a:bodyPr/>
          <a:lstStyle/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литература – 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изумительное по силе эмоционального влияния способ работы с душевным миром человека, будь то малыш или взрослый, массивный механизм формирования, получения опыта. К сожалению, сегодня в нашем обществе упал уровень культуры, отсутствует элементарная вежливость, доброжелательность. Дети перенимают отрицательный опыт взрослых людей, усваивают не лучшие образцы поведения и отношений. Нередко в детской среде встречаются грубость, насилие, жестокость. Поэтому проблема морального воспитания подрастающего поколения становится  актуальной </a:t>
            </a:r>
          </a:p>
        </p:txBody>
      </p:sp>
    </p:spTree>
    <p:extLst>
      <p:ext uri="{BB962C8B-B14F-4D97-AF65-F5344CB8AC3E}">
        <p14:creationId xmlns:p14="http://schemas.microsoft.com/office/powerpoint/2010/main" val="330139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в современной России отражена и в Федеральном государственном образовательном стандарте дошкольного образования. Федеральный государственный образовательный стандарт дошкольного образования (далее: ФГОС ДО) направлен на усвоение норм и ценностей, принятых в обществе, включая моральные и нравственные и выдвигает одним из основополагающих принципов дошкольного образования «приобщение детей к социокультурным  нормам, традициям семьи, общества и государства» </a:t>
            </a:r>
          </a:p>
        </p:txBody>
      </p:sp>
    </p:spTree>
    <p:extLst>
      <p:ext uri="{BB962C8B-B14F-4D97-AF65-F5344CB8AC3E}">
        <p14:creationId xmlns:p14="http://schemas.microsoft.com/office/powerpoint/2010/main" val="171541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" y="533399"/>
            <a:ext cx="11064240" cy="1157289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Каким 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 детская художественная литература будет способствовать  воспитанию нравственных качеств у </a:t>
            </a: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7640" y="1690690"/>
            <a:ext cx="11841480" cy="46034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 художественную литературу ребенок познает ценности, без которых невозможна духовная жизнь общества и отдельного человека. Под влиянием художественного слова у детей воспитываются потребности: в познании мира через литературные произведения; в книге как средстве самообразования; в восхищении красотой художественного слова; высказывании собственных мыслей, вопросов, умозаключений; в самовыражении и самореализации через словесное творчество, вхождение в различные литературные образы; в хорошем настроении, положительных эмоциях, связанных с восприятием художественного слова</a:t>
            </a:r>
          </a:p>
        </p:txBody>
      </p:sp>
    </p:spTree>
    <p:extLst>
      <p:ext uri="{BB962C8B-B14F-4D97-AF65-F5344CB8AC3E}">
        <p14:creationId xmlns:p14="http://schemas.microsoft.com/office/powerpoint/2010/main" val="399455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Возрастные особенности детей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младшего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младшей группе ознакомление с художественной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осуществляется с помощью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литературных произведений разных жанров.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 возрасте детей необходимо учить слушать сказки, рассказы, стихи, а также следить за развитием действия в сказке, сочувствовать положительным героям. Очень важно обращать внимание детей на образный язык сказок, рассказов, стихотворений, привлекая дошкольников к повторению запомнившихся им отдельных слов, выражений, песенок персонажей.</a:t>
            </a:r>
          </a:p>
        </p:txBody>
      </p:sp>
    </p:spTree>
    <p:extLst>
      <p:ext uri="{BB962C8B-B14F-4D97-AF65-F5344CB8AC3E}">
        <p14:creationId xmlns:p14="http://schemas.microsoft.com/office/powerpoint/2010/main" val="164818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8640" y="408304"/>
            <a:ext cx="11414760" cy="61753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Книжки-малышки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того, чтобы привлечь внимание родителей к воспитанию ребенка, заинтересовать их,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так называемые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книжки – малышки,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изготовленные своими руками (детей и взрослых). Они ярко и красочно оформлены, материал представленный в них, разнообразен и объединен по темам.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 таких книжек позволяет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расширить и обогатить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 речи детей, активизируя их речевое общение;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научить родителей общаться со своими детьми;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56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01" y="1173707"/>
            <a:ext cx="4155743" cy="5540991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642" y="136477"/>
            <a:ext cx="4348792" cy="5798390"/>
          </a:xfrm>
        </p:spPr>
      </p:pic>
    </p:spTree>
    <p:extLst>
      <p:ext uri="{BB962C8B-B14F-4D97-AF65-F5344CB8AC3E}">
        <p14:creationId xmlns:p14="http://schemas.microsoft.com/office/powerpoint/2010/main" val="117272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Возрастные особенности детей среднего дошкольного возраста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средней группе продолжается ознакомление детей с художественной литературой. Дети в этом возрасте уже воспринимают не только содержание литературного произведения, но и некоторые особенности литературного языка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(образные слова и выражения, некоторые эпитеты и сравнения)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После прочтения дети могут отвечать на поставленные вопросы, думать, размышлять, анализировать, приходить к правильным выводам и в то же время замечать и чувствовать художественную форму произведения. В этом возрасте дети способны замечать красоту и богатство русского языка. У них активно развивается и обогащается словарь.</a:t>
            </a:r>
          </a:p>
        </p:txBody>
      </p:sp>
    </p:spTree>
    <p:extLst>
      <p:ext uri="{BB962C8B-B14F-4D97-AF65-F5344CB8AC3E}">
        <p14:creationId xmlns:p14="http://schemas.microsoft.com/office/powerpoint/2010/main" val="327119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 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Театрализация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русской народной сказки «Репка»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 детей интерес к театрализованной деятельности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развивать личность ребёнка, прививая устойчивый интерес к музыкально - театральной деятельности; 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артистические навыки детей в плане переживания и воплощения в образ, побуждать их к созданию новых образов; 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эмоциональной отзывчивости, взаимопомощи посредством приобщения детей к народному фольклору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учить детей понимать образное содержание и идею сказок;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23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2" y="-1"/>
            <a:ext cx="4350319" cy="6469039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126" y="150124"/>
            <a:ext cx="6280666" cy="1883391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09" y="2630463"/>
            <a:ext cx="5829300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10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Возрастные особенности детей старшего дошкольного возраста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старшем дошкольном  возрасте  формируются социальные представления морального плана, постепенно происходит переход от импульсивного, ситуативного поведения к поведению, опосредованному правилами и нормами.</a:t>
            </a:r>
          </a:p>
          <a:p>
            <a:pPr marL="0" indent="0" algn="ctr">
              <a:buNone/>
            </a:pPr>
            <a:endParaRPr lang="ru-RU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Старшие дошкольники проявляют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сознательную нравственность.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Они понимают, что морально-этические нормы следует выполнять, так как они разделяют категории добра или зла. А нормы поведения регулируют отношения между людьми.</a:t>
            </a:r>
            <a:endParaRPr lang="ru-RU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688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10800" cy="68643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5760" y="1234440"/>
            <a:ext cx="10988040" cy="494252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Он помогает по своему желанию организовать информацию по изучаемой теме и лучше понять и запомнить материал.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Это отличный способ для повторения пройденного. В любое удобное время ребенок просто открывает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с радостью повторяет пройденное, рассматривая сделанную своими же руками книжку.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Ребенок учится самостоятельно собирать и организовывать информацию.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Создание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является одним из видов совместной деятельности взрослого и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Может быть еще и формой представления итогов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или тематической недели.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может быть содержательным элементом развивающей предметно-пространственной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среды группы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можно использовать как особый вид детско-родительского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158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50" y="2453979"/>
            <a:ext cx="5181600" cy="3886200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701" y="169947"/>
            <a:ext cx="5181600" cy="3704844"/>
          </a:xfrm>
        </p:spPr>
      </p:pic>
    </p:spTree>
    <p:extLst>
      <p:ext uri="{BB962C8B-B14F-4D97-AF65-F5344CB8AC3E}">
        <p14:creationId xmlns:p14="http://schemas.microsoft.com/office/powerpoint/2010/main" val="301314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«Всем хорошим во мне я обязан книгам»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836478"/>
            <a:ext cx="9144000" cy="1655762"/>
          </a:xfrm>
        </p:spPr>
        <p:txBody>
          <a:bodyPr>
            <a:normAutofit/>
          </a:bodyPr>
          <a:lstStyle/>
          <a:p>
            <a:pPr algn="r"/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М.Горький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60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423</Words>
  <Application>Microsoft Office PowerPoint</Application>
  <PresentationFormat>Широкоэкранный</PresentationFormat>
  <Paragraphs>39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Роль «воспитателя» в воспитательной деятельности образовательной организации</vt:lpstr>
      <vt:lpstr>Педагог в воспитательном процессе</vt:lpstr>
      <vt:lpstr>Презентация PowerPoint</vt:lpstr>
      <vt:lpstr>Презентация PowerPoint</vt:lpstr>
      <vt:lpstr>Актуальность</vt:lpstr>
      <vt:lpstr>Каким образом детская художественная литература будет способствовать  воспитанию нравственных качеств у детей дошкольного возраста? </vt:lpstr>
      <vt:lpstr>Возрастные особенности детей младшего дошкольного возраста </vt:lpstr>
      <vt:lpstr>Презентация PowerPoint</vt:lpstr>
      <vt:lpstr>Презентация PowerPoint</vt:lpstr>
      <vt:lpstr>Возрастные особенности детей среднего дошкольного возраста </vt:lpstr>
      <vt:lpstr> Театрализация русской народной сказки «Репка»</vt:lpstr>
      <vt:lpstr>Презентация PowerPoint</vt:lpstr>
      <vt:lpstr>Возрастные особенности детей старшего дошкольного возраста </vt:lpstr>
      <vt:lpstr> Лепбук  </vt:lpstr>
      <vt:lpstr>Презентация PowerPoint</vt:lpstr>
      <vt:lpstr>«Всем хорошим во мне я обязан книгам»</vt:lpstr>
    </vt:vector>
  </TitlesOfParts>
  <Company>Lenovo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«воспитателя» в воспитательной деятельности образовательной организации</dc:title>
  <dc:creator>Пользователь</dc:creator>
  <cp:lastModifiedBy>Пользователь</cp:lastModifiedBy>
  <cp:revision>13</cp:revision>
  <dcterms:created xsi:type="dcterms:W3CDTF">2020-11-16T13:27:36Z</dcterms:created>
  <dcterms:modified xsi:type="dcterms:W3CDTF">2020-11-23T15:58:02Z</dcterms:modified>
</cp:coreProperties>
</file>