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7" r:id="rId1"/>
  </p:sldMasterIdLst>
  <p:sldIdLst>
    <p:sldId id="260" r:id="rId2"/>
    <p:sldId id="259" r:id="rId3"/>
    <p:sldId id="256" r:id="rId4"/>
    <p:sldId id="258" r:id="rId5"/>
    <p:sldId id="263" r:id="rId6"/>
    <p:sldId id="262" r:id="rId7"/>
    <p:sldId id="264" r:id="rId8"/>
    <p:sldId id="261" r:id="rId9"/>
    <p:sldId id="267" r:id="rId10"/>
    <p:sldId id="268" r:id="rId11"/>
    <p:sldId id="270" r:id="rId1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301B821-A1FF-4177-AEE7-76D212191A09}" styleName="Средний стиль 1 — акцент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BC89EF96-8CEA-46FF-86C4-4CE0E7609802}" styleName="Светлый стиль 3 — акцент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69012ECD-51FC-41F1-AA8D-1B2483CD663E}" styleName="Светлый стиль 2 — акцент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6E25E649-3F16-4E02-A733-19D2CDBF48F0}" styleName="Средний стиль 3 — акцент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68" d="100"/>
          <a:sy n="68" d="100"/>
        </p:scale>
        <p:origin x="780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2_1">
  <dgm:title val=""/>
  <dgm:desc val=""/>
  <dgm:catLst>
    <dgm:cat type="accent2" pri="11100"/>
  </dgm:catLst>
  <dgm:styleLbl name="node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2">
        <a:alpha val="4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2_1">
  <dgm:title val=""/>
  <dgm:desc val=""/>
  <dgm:catLst>
    <dgm:cat type="accent2" pri="11100"/>
  </dgm:catLst>
  <dgm:styleLbl name="node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2">
        <a:alpha val="4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608FFBC0-EFE8-4141-86E5-86BC97D156D6}" type="doc">
      <dgm:prSet loTypeId="urn:microsoft.com/office/officeart/2005/8/layout/gear1" loCatId="process" qsTypeId="urn:microsoft.com/office/officeart/2005/8/quickstyle/simple1" qsCatId="simple" csTypeId="urn:microsoft.com/office/officeart/2005/8/colors/accent2_1" csCatId="accent2" phldr="1"/>
      <dgm:spPr/>
    </dgm:pt>
    <dgm:pt modelId="{C49A9C0B-A8EE-449E-BE2C-B39E73D24FAB}">
      <dgm:prSet phldrT="[Текст]"/>
      <dgm:spPr/>
      <dgm:t>
        <a:bodyPr/>
        <a:lstStyle/>
        <a:p>
          <a:r>
            <a:rPr lang="ru-RU" b="1" dirty="0"/>
            <a:t>Создать условия для эффективного взаимодействия с родителями</a:t>
          </a:r>
          <a:endParaRPr lang="ru-RU" dirty="0"/>
        </a:p>
      </dgm:t>
    </dgm:pt>
    <dgm:pt modelId="{9185F3B9-C04E-43E3-B120-E60BCBFC07F8}" type="parTrans" cxnId="{A25C4303-9BE4-46DE-80EB-620FF1B2DFA4}">
      <dgm:prSet/>
      <dgm:spPr/>
      <dgm:t>
        <a:bodyPr/>
        <a:lstStyle/>
        <a:p>
          <a:endParaRPr lang="ru-RU"/>
        </a:p>
      </dgm:t>
    </dgm:pt>
    <dgm:pt modelId="{4C6F2210-425E-40B0-A0CF-FA368C401E78}" type="sibTrans" cxnId="{A25C4303-9BE4-46DE-80EB-620FF1B2DFA4}">
      <dgm:prSet/>
      <dgm:spPr/>
      <dgm:t>
        <a:bodyPr/>
        <a:lstStyle/>
        <a:p>
          <a:endParaRPr lang="ru-RU"/>
        </a:p>
      </dgm:t>
    </dgm:pt>
    <dgm:pt modelId="{3824185A-1CC2-415C-A693-933AF11AB77C}">
      <dgm:prSet phldrT="[Текст]" custT="1"/>
      <dgm:spPr/>
      <dgm:t>
        <a:bodyPr/>
        <a:lstStyle/>
        <a:p>
          <a:r>
            <a:rPr lang="ru-RU" sz="1600" b="1" dirty="0"/>
            <a:t>Активизировать и обогащать воспитательные умения родителей</a:t>
          </a:r>
        </a:p>
      </dgm:t>
    </dgm:pt>
    <dgm:pt modelId="{0EC2B514-F0F2-473C-A1CA-CED7C441716A}" type="parTrans" cxnId="{43016530-1C98-417E-A9C3-1BC456092746}">
      <dgm:prSet/>
      <dgm:spPr/>
      <dgm:t>
        <a:bodyPr/>
        <a:lstStyle/>
        <a:p>
          <a:endParaRPr lang="ru-RU"/>
        </a:p>
      </dgm:t>
    </dgm:pt>
    <dgm:pt modelId="{8AF04C83-580B-465C-B122-2DBA804188A3}" type="sibTrans" cxnId="{43016530-1C98-417E-A9C3-1BC456092746}">
      <dgm:prSet/>
      <dgm:spPr/>
      <dgm:t>
        <a:bodyPr/>
        <a:lstStyle/>
        <a:p>
          <a:endParaRPr lang="ru-RU"/>
        </a:p>
      </dgm:t>
    </dgm:pt>
    <dgm:pt modelId="{1F6C33E2-4C19-47D3-8176-A8ABB4399E79}">
      <dgm:prSet phldrT="[Текст]" custT="1"/>
      <dgm:spPr/>
      <dgm:t>
        <a:bodyPr/>
        <a:lstStyle/>
        <a:p>
          <a:r>
            <a:rPr lang="ru-RU" sz="1600" b="1" dirty="0"/>
            <a:t>Установить доверительные, партнерские отношения с родителями</a:t>
          </a:r>
          <a:endParaRPr lang="ru-RU" sz="1600" dirty="0"/>
        </a:p>
      </dgm:t>
    </dgm:pt>
    <dgm:pt modelId="{A619CC23-7A3A-4C62-9784-C691A9A04B1F}" type="parTrans" cxnId="{21296720-5B5E-428B-A5FB-A465CA12867F}">
      <dgm:prSet/>
      <dgm:spPr/>
      <dgm:t>
        <a:bodyPr/>
        <a:lstStyle/>
        <a:p>
          <a:endParaRPr lang="ru-RU"/>
        </a:p>
      </dgm:t>
    </dgm:pt>
    <dgm:pt modelId="{325BC8AD-C26D-4602-8B0A-B0FCC853AECB}" type="sibTrans" cxnId="{21296720-5B5E-428B-A5FB-A465CA12867F}">
      <dgm:prSet/>
      <dgm:spPr/>
      <dgm:t>
        <a:bodyPr/>
        <a:lstStyle/>
        <a:p>
          <a:endParaRPr lang="ru-RU"/>
        </a:p>
      </dgm:t>
    </dgm:pt>
    <dgm:pt modelId="{D24DE361-8DC2-4187-B274-53BFCCF2DA7D}">
      <dgm:prSet phldrT="[Текст]"/>
      <dgm:spPr/>
      <dgm:t>
        <a:bodyPr/>
        <a:lstStyle/>
        <a:p>
          <a:endParaRPr lang="ru-RU"/>
        </a:p>
      </dgm:t>
    </dgm:pt>
    <dgm:pt modelId="{D5F5F605-C371-450E-9A52-F5CD05FE928B}" type="parTrans" cxnId="{A2E78C2D-C3F0-42D6-878D-8DE081E3BBD5}">
      <dgm:prSet/>
      <dgm:spPr/>
      <dgm:t>
        <a:bodyPr/>
        <a:lstStyle/>
        <a:p>
          <a:endParaRPr lang="ru-RU"/>
        </a:p>
      </dgm:t>
    </dgm:pt>
    <dgm:pt modelId="{A5FFA9C7-6E2C-4D8F-AF90-5036C90CD47E}" type="sibTrans" cxnId="{A2E78C2D-C3F0-42D6-878D-8DE081E3BBD5}">
      <dgm:prSet/>
      <dgm:spPr/>
      <dgm:t>
        <a:bodyPr/>
        <a:lstStyle/>
        <a:p>
          <a:endParaRPr lang="ru-RU"/>
        </a:p>
      </dgm:t>
    </dgm:pt>
    <dgm:pt modelId="{1BCFC806-98DF-4578-9C1C-4CB61F406F26}" type="pres">
      <dgm:prSet presAssocID="{608FFBC0-EFE8-4141-86E5-86BC97D156D6}" presName="composite" presStyleCnt="0">
        <dgm:presLayoutVars>
          <dgm:chMax val="3"/>
          <dgm:animLvl val="lvl"/>
          <dgm:resizeHandles val="exact"/>
        </dgm:presLayoutVars>
      </dgm:prSet>
      <dgm:spPr/>
    </dgm:pt>
    <dgm:pt modelId="{71696081-7287-490E-AEBA-85991F37E666}" type="pres">
      <dgm:prSet presAssocID="{C49A9C0B-A8EE-449E-BE2C-B39E73D24FAB}" presName="gear1" presStyleLbl="node1" presStyleIdx="0" presStyleCnt="3" custAng="561719" custScaleX="118902" custScaleY="122475" custLinFactNeighborX="11482" custLinFactNeighborY="-5334" custRadScaleRad="99353" custRadScaleInc="-2867">
        <dgm:presLayoutVars>
          <dgm:chMax val="1"/>
          <dgm:bulletEnabled val="1"/>
        </dgm:presLayoutVars>
      </dgm:prSet>
      <dgm:spPr/>
    </dgm:pt>
    <dgm:pt modelId="{AF5EF218-6974-4A64-9408-EBB74CC6312A}" type="pres">
      <dgm:prSet presAssocID="{C49A9C0B-A8EE-449E-BE2C-B39E73D24FAB}" presName="gear1srcNode" presStyleLbl="node1" presStyleIdx="0" presStyleCnt="3"/>
      <dgm:spPr/>
    </dgm:pt>
    <dgm:pt modelId="{D908E1CC-0C99-4870-8F62-1A77AC8455B4}" type="pres">
      <dgm:prSet presAssocID="{C49A9C0B-A8EE-449E-BE2C-B39E73D24FAB}" presName="gear1dstNode" presStyleLbl="node1" presStyleIdx="0" presStyleCnt="3"/>
      <dgm:spPr/>
    </dgm:pt>
    <dgm:pt modelId="{506A2F9B-0A0B-4A15-A14B-191F6A52BF10}" type="pres">
      <dgm:prSet presAssocID="{3824185A-1CC2-415C-A693-933AF11AB77C}" presName="gear2" presStyleLbl="node1" presStyleIdx="1" presStyleCnt="3" custAng="0" custScaleX="190295" custScaleY="158745" custLinFactNeighborX="-27450" custLinFactNeighborY="37100">
        <dgm:presLayoutVars>
          <dgm:chMax val="1"/>
          <dgm:bulletEnabled val="1"/>
        </dgm:presLayoutVars>
      </dgm:prSet>
      <dgm:spPr/>
    </dgm:pt>
    <dgm:pt modelId="{DD113255-10C0-49ED-AF13-80FFE15BE078}" type="pres">
      <dgm:prSet presAssocID="{3824185A-1CC2-415C-A693-933AF11AB77C}" presName="gear2srcNode" presStyleLbl="node1" presStyleIdx="1" presStyleCnt="3"/>
      <dgm:spPr/>
    </dgm:pt>
    <dgm:pt modelId="{00772CD8-652C-425D-87E8-5D48B6207AA9}" type="pres">
      <dgm:prSet presAssocID="{3824185A-1CC2-415C-A693-933AF11AB77C}" presName="gear2dstNode" presStyleLbl="node1" presStyleIdx="1" presStyleCnt="3"/>
      <dgm:spPr/>
    </dgm:pt>
    <dgm:pt modelId="{6E27E47F-591A-4921-AA13-61C1F5482E39}" type="pres">
      <dgm:prSet presAssocID="{1F6C33E2-4C19-47D3-8176-A8ABB4399E79}" presName="gear3" presStyleLbl="node1" presStyleIdx="2" presStyleCnt="3" custScaleX="182921" custScaleY="176642" custLinFactNeighborX="-6387" custLinFactNeighborY="-3291"/>
      <dgm:spPr/>
    </dgm:pt>
    <dgm:pt modelId="{40AD429A-C571-4045-A200-3E15796EEDCE}" type="pres">
      <dgm:prSet presAssocID="{1F6C33E2-4C19-47D3-8176-A8ABB4399E79}" presName="gear3tx" presStyleLbl="node1" presStyleIdx="2" presStyleCnt="3">
        <dgm:presLayoutVars>
          <dgm:chMax val="1"/>
          <dgm:bulletEnabled val="1"/>
        </dgm:presLayoutVars>
      </dgm:prSet>
      <dgm:spPr/>
    </dgm:pt>
    <dgm:pt modelId="{3585C597-A55B-4C25-9E54-A3790AA823A9}" type="pres">
      <dgm:prSet presAssocID="{1F6C33E2-4C19-47D3-8176-A8ABB4399E79}" presName="gear3srcNode" presStyleLbl="node1" presStyleIdx="2" presStyleCnt="3"/>
      <dgm:spPr/>
    </dgm:pt>
    <dgm:pt modelId="{94AA9556-9803-4DF9-B413-7622E57EAC9C}" type="pres">
      <dgm:prSet presAssocID="{1F6C33E2-4C19-47D3-8176-A8ABB4399E79}" presName="gear3dstNode" presStyleLbl="node1" presStyleIdx="2" presStyleCnt="3"/>
      <dgm:spPr/>
    </dgm:pt>
    <dgm:pt modelId="{D4882381-D5D9-41A6-934E-359693118BD7}" type="pres">
      <dgm:prSet presAssocID="{4C6F2210-425E-40B0-A0CF-FA368C401E78}" presName="connector1" presStyleLbl="sibTrans2D1" presStyleIdx="0" presStyleCnt="3" custLinFactNeighborX="23142" custLinFactNeighborY="-22963"/>
      <dgm:spPr/>
    </dgm:pt>
    <dgm:pt modelId="{9C6AD6D8-B52A-4B4B-88A5-2D98B10CCB89}" type="pres">
      <dgm:prSet presAssocID="{8AF04C83-580B-465C-B122-2DBA804188A3}" presName="connector2" presStyleLbl="sibTrans2D1" presStyleIdx="1" presStyleCnt="3" custLinFactNeighborX="-36709" custLinFactNeighborY="16632"/>
      <dgm:spPr/>
    </dgm:pt>
    <dgm:pt modelId="{B43823A0-D75A-4919-9FA7-277EAE0000B9}" type="pres">
      <dgm:prSet presAssocID="{325BC8AD-C26D-4602-8B0A-B0FCC853AECB}" presName="connector3" presStyleLbl="sibTrans2D1" presStyleIdx="2" presStyleCnt="3" custLinFactNeighborX="-18735" custLinFactNeighborY="-17534"/>
      <dgm:spPr/>
    </dgm:pt>
  </dgm:ptLst>
  <dgm:cxnLst>
    <dgm:cxn modelId="{A25C4303-9BE4-46DE-80EB-620FF1B2DFA4}" srcId="{608FFBC0-EFE8-4141-86E5-86BC97D156D6}" destId="{C49A9C0B-A8EE-449E-BE2C-B39E73D24FAB}" srcOrd="0" destOrd="0" parTransId="{9185F3B9-C04E-43E3-B120-E60BCBFC07F8}" sibTransId="{4C6F2210-425E-40B0-A0CF-FA368C401E78}"/>
    <dgm:cxn modelId="{7BCB620A-688C-4007-88A9-880D194BF7E9}" type="presOf" srcId="{1F6C33E2-4C19-47D3-8176-A8ABB4399E79}" destId="{94AA9556-9803-4DF9-B413-7622E57EAC9C}" srcOrd="3" destOrd="0" presId="urn:microsoft.com/office/officeart/2005/8/layout/gear1"/>
    <dgm:cxn modelId="{2ABBF40A-3C1A-4C6F-8FF8-A2F48C8C53EC}" type="presOf" srcId="{608FFBC0-EFE8-4141-86E5-86BC97D156D6}" destId="{1BCFC806-98DF-4578-9C1C-4CB61F406F26}" srcOrd="0" destOrd="0" presId="urn:microsoft.com/office/officeart/2005/8/layout/gear1"/>
    <dgm:cxn modelId="{21296720-5B5E-428B-A5FB-A465CA12867F}" srcId="{608FFBC0-EFE8-4141-86E5-86BC97D156D6}" destId="{1F6C33E2-4C19-47D3-8176-A8ABB4399E79}" srcOrd="2" destOrd="0" parTransId="{A619CC23-7A3A-4C62-9784-C691A9A04B1F}" sibTransId="{325BC8AD-C26D-4602-8B0A-B0FCC853AECB}"/>
    <dgm:cxn modelId="{11EC4E2A-19C9-4778-A781-6AD12353EB79}" type="presOf" srcId="{325BC8AD-C26D-4602-8B0A-B0FCC853AECB}" destId="{B43823A0-D75A-4919-9FA7-277EAE0000B9}" srcOrd="0" destOrd="0" presId="urn:microsoft.com/office/officeart/2005/8/layout/gear1"/>
    <dgm:cxn modelId="{A2E78C2D-C3F0-42D6-878D-8DE081E3BBD5}" srcId="{608FFBC0-EFE8-4141-86E5-86BC97D156D6}" destId="{D24DE361-8DC2-4187-B274-53BFCCF2DA7D}" srcOrd="3" destOrd="0" parTransId="{D5F5F605-C371-450E-9A52-F5CD05FE928B}" sibTransId="{A5FFA9C7-6E2C-4D8F-AF90-5036C90CD47E}"/>
    <dgm:cxn modelId="{43016530-1C98-417E-A9C3-1BC456092746}" srcId="{608FFBC0-EFE8-4141-86E5-86BC97D156D6}" destId="{3824185A-1CC2-415C-A693-933AF11AB77C}" srcOrd="1" destOrd="0" parTransId="{0EC2B514-F0F2-473C-A1CA-CED7C441716A}" sibTransId="{8AF04C83-580B-465C-B122-2DBA804188A3}"/>
    <dgm:cxn modelId="{EEE63B42-F0F0-41D0-9E68-6D61AA7778E0}" type="presOf" srcId="{C49A9C0B-A8EE-449E-BE2C-B39E73D24FAB}" destId="{D908E1CC-0C99-4870-8F62-1A77AC8455B4}" srcOrd="2" destOrd="0" presId="urn:microsoft.com/office/officeart/2005/8/layout/gear1"/>
    <dgm:cxn modelId="{52BC8A53-A0CB-43CA-AFBC-F3B9B128DA25}" type="presOf" srcId="{1F6C33E2-4C19-47D3-8176-A8ABB4399E79}" destId="{6E27E47F-591A-4921-AA13-61C1F5482E39}" srcOrd="0" destOrd="0" presId="urn:microsoft.com/office/officeart/2005/8/layout/gear1"/>
    <dgm:cxn modelId="{AB05E785-5818-42D0-B83B-9119E7ABCD66}" type="presOf" srcId="{3824185A-1CC2-415C-A693-933AF11AB77C}" destId="{506A2F9B-0A0B-4A15-A14B-191F6A52BF10}" srcOrd="0" destOrd="0" presId="urn:microsoft.com/office/officeart/2005/8/layout/gear1"/>
    <dgm:cxn modelId="{4FF66495-50A3-4F60-A695-C40B30C87D93}" type="presOf" srcId="{8AF04C83-580B-465C-B122-2DBA804188A3}" destId="{9C6AD6D8-B52A-4B4B-88A5-2D98B10CCB89}" srcOrd="0" destOrd="0" presId="urn:microsoft.com/office/officeart/2005/8/layout/gear1"/>
    <dgm:cxn modelId="{3BD172A7-8F6C-4CB8-B947-D29E6086117D}" type="presOf" srcId="{3824185A-1CC2-415C-A693-933AF11AB77C}" destId="{DD113255-10C0-49ED-AF13-80FFE15BE078}" srcOrd="1" destOrd="0" presId="urn:microsoft.com/office/officeart/2005/8/layout/gear1"/>
    <dgm:cxn modelId="{13B0E9C9-6BDE-4C33-A5BD-C4C2F41BAD54}" type="presOf" srcId="{3824185A-1CC2-415C-A693-933AF11AB77C}" destId="{00772CD8-652C-425D-87E8-5D48B6207AA9}" srcOrd="2" destOrd="0" presId="urn:microsoft.com/office/officeart/2005/8/layout/gear1"/>
    <dgm:cxn modelId="{9EC548D6-FCA3-47FE-9557-15640AB1A314}" type="presOf" srcId="{4C6F2210-425E-40B0-A0CF-FA368C401E78}" destId="{D4882381-D5D9-41A6-934E-359693118BD7}" srcOrd="0" destOrd="0" presId="urn:microsoft.com/office/officeart/2005/8/layout/gear1"/>
    <dgm:cxn modelId="{ED8514DC-280F-4DAA-85B0-61AFD6DCF16D}" type="presOf" srcId="{C49A9C0B-A8EE-449E-BE2C-B39E73D24FAB}" destId="{71696081-7287-490E-AEBA-85991F37E666}" srcOrd="0" destOrd="0" presId="urn:microsoft.com/office/officeart/2005/8/layout/gear1"/>
    <dgm:cxn modelId="{F20068DD-FAEE-495C-80CB-016586024D9A}" type="presOf" srcId="{1F6C33E2-4C19-47D3-8176-A8ABB4399E79}" destId="{3585C597-A55B-4C25-9E54-A3790AA823A9}" srcOrd="2" destOrd="0" presId="urn:microsoft.com/office/officeart/2005/8/layout/gear1"/>
    <dgm:cxn modelId="{6852E1E1-C097-41B8-BA2F-FBACE3CEAE41}" type="presOf" srcId="{1F6C33E2-4C19-47D3-8176-A8ABB4399E79}" destId="{40AD429A-C571-4045-A200-3E15796EEDCE}" srcOrd="1" destOrd="0" presId="urn:microsoft.com/office/officeart/2005/8/layout/gear1"/>
    <dgm:cxn modelId="{AEACE7E2-60E8-4756-BA8D-183856833D21}" type="presOf" srcId="{C49A9C0B-A8EE-449E-BE2C-B39E73D24FAB}" destId="{AF5EF218-6974-4A64-9408-EBB74CC6312A}" srcOrd="1" destOrd="0" presId="urn:microsoft.com/office/officeart/2005/8/layout/gear1"/>
    <dgm:cxn modelId="{95606851-F4E9-46AE-9A73-991491F0FAF5}" type="presParOf" srcId="{1BCFC806-98DF-4578-9C1C-4CB61F406F26}" destId="{71696081-7287-490E-AEBA-85991F37E666}" srcOrd="0" destOrd="0" presId="urn:microsoft.com/office/officeart/2005/8/layout/gear1"/>
    <dgm:cxn modelId="{3C218AE1-B9A8-40A0-92E9-4EBCFD0DB287}" type="presParOf" srcId="{1BCFC806-98DF-4578-9C1C-4CB61F406F26}" destId="{AF5EF218-6974-4A64-9408-EBB74CC6312A}" srcOrd="1" destOrd="0" presId="urn:microsoft.com/office/officeart/2005/8/layout/gear1"/>
    <dgm:cxn modelId="{C35662B4-B85D-4010-BCB7-76CF0B7BC06C}" type="presParOf" srcId="{1BCFC806-98DF-4578-9C1C-4CB61F406F26}" destId="{D908E1CC-0C99-4870-8F62-1A77AC8455B4}" srcOrd="2" destOrd="0" presId="urn:microsoft.com/office/officeart/2005/8/layout/gear1"/>
    <dgm:cxn modelId="{A4D5D10C-E0FB-42A8-9708-326FC35578F4}" type="presParOf" srcId="{1BCFC806-98DF-4578-9C1C-4CB61F406F26}" destId="{506A2F9B-0A0B-4A15-A14B-191F6A52BF10}" srcOrd="3" destOrd="0" presId="urn:microsoft.com/office/officeart/2005/8/layout/gear1"/>
    <dgm:cxn modelId="{697AF1B2-9464-46FE-B2FC-DD46B050F308}" type="presParOf" srcId="{1BCFC806-98DF-4578-9C1C-4CB61F406F26}" destId="{DD113255-10C0-49ED-AF13-80FFE15BE078}" srcOrd="4" destOrd="0" presId="urn:microsoft.com/office/officeart/2005/8/layout/gear1"/>
    <dgm:cxn modelId="{29879612-E54F-4738-B842-F187AEB1BAA7}" type="presParOf" srcId="{1BCFC806-98DF-4578-9C1C-4CB61F406F26}" destId="{00772CD8-652C-425D-87E8-5D48B6207AA9}" srcOrd="5" destOrd="0" presId="urn:microsoft.com/office/officeart/2005/8/layout/gear1"/>
    <dgm:cxn modelId="{0080A4BA-6411-486F-B5EE-F8B3E34E750D}" type="presParOf" srcId="{1BCFC806-98DF-4578-9C1C-4CB61F406F26}" destId="{6E27E47F-591A-4921-AA13-61C1F5482E39}" srcOrd="6" destOrd="0" presId="urn:microsoft.com/office/officeart/2005/8/layout/gear1"/>
    <dgm:cxn modelId="{9669F63A-6932-40B9-883B-9AB03711D4C0}" type="presParOf" srcId="{1BCFC806-98DF-4578-9C1C-4CB61F406F26}" destId="{40AD429A-C571-4045-A200-3E15796EEDCE}" srcOrd="7" destOrd="0" presId="urn:microsoft.com/office/officeart/2005/8/layout/gear1"/>
    <dgm:cxn modelId="{6CD7B4AC-09AD-46AC-8918-5BC4955C46D7}" type="presParOf" srcId="{1BCFC806-98DF-4578-9C1C-4CB61F406F26}" destId="{3585C597-A55B-4C25-9E54-A3790AA823A9}" srcOrd="8" destOrd="0" presId="urn:microsoft.com/office/officeart/2005/8/layout/gear1"/>
    <dgm:cxn modelId="{F8E95CA6-4E72-418F-9C4D-E6106E25971D}" type="presParOf" srcId="{1BCFC806-98DF-4578-9C1C-4CB61F406F26}" destId="{94AA9556-9803-4DF9-B413-7622E57EAC9C}" srcOrd="9" destOrd="0" presId="urn:microsoft.com/office/officeart/2005/8/layout/gear1"/>
    <dgm:cxn modelId="{63A229B2-B56E-4590-94F3-247AC2E6CCF7}" type="presParOf" srcId="{1BCFC806-98DF-4578-9C1C-4CB61F406F26}" destId="{D4882381-D5D9-41A6-934E-359693118BD7}" srcOrd="10" destOrd="0" presId="urn:microsoft.com/office/officeart/2005/8/layout/gear1"/>
    <dgm:cxn modelId="{4C59579B-0627-4022-B45A-8D746C3D3953}" type="presParOf" srcId="{1BCFC806-98DF-4578-9C1C-4CB61F406F26}" destId="{9C6AD6D8-B52A-4B4B-88A5-2D98B10CCB89}" srcOrd="11" destOrd="0" presId="urn:microsoft.com/office/officeart/2005/8/layout/gear1"/>
    <dgm:cxn modelId="{CDF5CCDD-3968-485A-A495-231AD6836AAC}" type="presParOf" srcId="{1BCFC806-98DF-4578-9C1C-4CB61F406F26}" destId="{B43823A0-D75A-4919-9FA7-277EAE0000B9}" srcOrd="12" destOrd="0" presId="urn:microsoft.com/office/officeart/2005/8/layout/gear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4BC4569D-3C30-4DC2-A684-79F181276DC8}" type="doc">
      <dgm:prSet loTypeId="urn:microsoft.com/office/officeart/2005/8/layout/vProcess5" loCatId="process" qsTypeId="urn:microsoft.com/office/officeart/2005/8/quickstyle/simple1" qsCatId="simple" csTypeId="urn:microsoft.com/office/officeart/2005/8/colors/accent2_1" csCatId="accent2" phldr="1"/>
      <dgm:spPr/>
      <dgm:t>
        <a:bodyPr/>
        <a:lstStyle/>
        <a:p>
          <a:endParaRPr lang="ru-RU"/>
        </a:p>
      </dgm:t>
    </dgm:pt>
    <dgm:pt modelId="{CA9C36B1-F703-45EB-B764-0738A539829D}">
      <dgm:prSet phldrT="[Текст]" custT="1"/>
      <dgm:spPr/>
      <dgm:t>
        <a:bodyPr/>
        <a:lstStyle/>
        <a:p>
          <a:pPr>
            <a:lnSpc>
              <a:spcPct val="100000"/>
            </a:lnSpc>
            <a:spcAft>
              <a:spcPts val="0"/>
            </a:spcAft>
          </a:pPr>
          <a:r>
            <a:rPr lang="ru-RU" sz="1600" b="1" i="1" dirty="0"/>
            <a:t>1. Доброжелательный стиль общения педагогов с родителями (взаимодействие)</a:t>
          </a:r>
          <a:endParaRPr lang="ru-RU" sz="1600" b="1" dirty="0"/>
        </a:p>
      </dgm:t>
    </dgm:pt>
    <dgm:pt modelId="{B192E38A-32CA-41BE-975E-38D38841FB79}" type="parTrans" cxnId="{B4DC7F7C-F96F-481F-983F-C0A2F32D2AD1}">
      <dgm:prSet/>
      <dgm:spPr/>
      <dgm:t>
        <a:bodyPr/>
        <a:lstStyle/>
        <a:p>
          <a:endParaRPr lang="ru-RU"/>
        </a:p>
      </dgm:t>
    </dgm:pt>
    <dgm:pt modelId="{F446DE0C-A6B8-4B55-B08D-DA61EA9040BE}" type="sibTrans" cxnId="{B4DC7F7C-F96F-481F-983F-C0A2F32D2AD1}">
      <dgm:prSet/>
      <dgm:spPr/>
      <dgm:t>
        <a:bodyPr/>
        <a:lstStyle/>
        <a:p>
          <a:endParaRPr lang="ru-RU"/>
        </a:p>
      </dgm:t>
    </dgm:pt>
    <dgm:pt modelId="{9F99DD72-5D4A-44A2-99E0-E4AC2EB96F01}">
      <dgm:prSet phldrT="[Текст]" custT="1"/>
      <dgm:spPr/>
      <dgm:t>
        <a:bodyPr/>
        <a:lstStyle/>
        <a:p>
          <a:r>
            <a:rPr lang="ru-RU" sz="1800" b="1" i="1" dirty="0"/>
            <a:t>2. Индивидуальный подход</a:t>
          </a:r>
          <a:endParaRPr lang="ru-RU" sz="1800" b="1" dirty="0"/>
        </a:p>
      </dgm:t>
    </dgm:pt>
    <dgm:pt modelId="{9B8BF4D4-669D-420D-AD2F-260C6FABBFF4}" type="parTrans" cxnId="{B78529B7-1F3F-4C8E-A58A-67FBE54832F5}">
      <dgm:prSet/>
      <dgm:spPr/>
      <dgm:t>
        <a:bodyPr/>
        <a:lstStyle/>
        <a:p>
          <a:endParaRPr lang="ru-RU"/>
        </a:p>
      </dgm:t>
    </dgm:pt>
    <dgm:pt modelId="{6DC93241-00D0-4CA3-961F-135A2FD40EBD}" type="sibTrans" cxnId="{B78529B7-1F3F-4C8E-A58A-67FBE54832F5}">
      <dgm:prSet/>
      <dgm:spPr/>
      <dgm:t>
        <a:bodyPr/>
        <a:lstStyle/>
        <a:p>
          <a:endParaRPr lang="ru-RU"/>
        </a:p>
      </dgm:t>
    </dgm:pt>
    <dgm:pt modelId="{B62B049D-14FC-4730-A3BE-C37690C3C6F7}">
      <dgm:prSet phldrT="[Текст]" custT="1"/>
      <dgm:spPr/>
      <dgm:t>
        <a:bodyPr/>
        <a:lstStyle/>
        <a:p>
          <a:r>
            <a:rPr lang="ru-RU" sz="1600" b="1" i="1" dirty="0"/>
            <a:t>3</a:t>
          </a:r>
          <a:r>
            <a:rPr lang="ru-RU" sz="1800" b="1" i="1" dirty="0"/>
            <a:t>. </a:t>
          </a:r>
          <a:r>
            <a:rPr lang="ru-RU" sz="1600" b="1" i="1" dirty="0"/>
            <a:t>Сотрудничество, а не наставничество</a:t>
          </a:r>
        </a:p>
        <a:p>
          <a:r>
            <a:rPr lang="ru-RU" sz="1600" b="1" i="1" dirty="0"/>
            <a:t>(вовлечение в образовательный процесс)</a:t>
          </a:r>
          <a:endParaRPr lang="ru-RU" sz="1600" b="1" dirty="0"/>
        </a:p>
      </dgm:t>
    </dgm:pt>
    <dgm:pt modelId="{295F7DD6-6E65-4081-A00C-0C7D1EB4E99F}" type="parTrans" cxnId="{BACE3289-F3DE-4DC9-9DCA-E27962C046A4}">
      <dgm:prSet/>
      <dgm:spPr/>
      <dgm:t>
        <a:bodyPr/>
        <a:lstStyle/>
        <a:p>
          <a:endParaRPr lang="ru-RU"/>
        </a:p>
      </dgm:t>
    </dgm:pt>
    <dgm:pt modelId="{00899A40-FF0C-4C03-B3D0-60373E99FF64}" type="sibTrans" cxnId="{BACE3289-F3DE-4DC9-9DCA-E27962C046A4}">
      <dgm:prSet/>
      <dgm:spPr/>
      <dgm:t>
        <a:bodyPr/>
        <a:lstStyle/>
        <a:p>
          <a:endParaRPr lang="ru-RU"/>
        </a:p>
      </dgm:t>
    </dgm:pt>
    <dgm:pt modelId="{5A81316D-9EB7-41F3-8E33-DFD23352B4CF}">
      <dgm:prSet phldrT="[Текст]" custT="1"/>
      <dgm:spPr/>
      <dgm:t>
        <a:bodyPr/>
        <a:lstStyle/>
        <a:p>
          <a:r>
            <a:rPr lang="ru-RU" sz="1800" b="1" i="1" dirty="0"/>
            <a:t>4. Системность</a:t>
          </a:r>
          <a:endParaRPr lang="ru-RU" sz="1800" b="1" dirty="0"/>
        </a:p>
      </dgm:t>
    </dgm:pt>
    <dgm:pt modelId="{2D4A585E-0612-4F6C-90DF-7D59C9EEECBC}" type="parTrans" cxnId="{04CC22D2-0887-4200-80F9-4094563D869A}">
      <dgm:prSet/>
      <dgm:spPr/>
      <dgm:t>
        <a:bodyPr/>
        <a:lstStyle/>
        <a:p>
          <a:endParaRPr lang="ru-RU"/>
        </a:p>
      </dgm:t>
    </dgm:pt>
    <dgm:pt modelId="{9C74502D-9867-4B94-9366-0D439C838E10}" type="sibTrans" cxnId="{04CC22D2-0887-4200-80F9-4094563D869A}">
      <dgm:prSet/>
      <dgm:spPr/>
      <dgm:t>
        <a:bodyPr/>
        <a:lstStyle/>
        <a:p>
          <a:endParaRPr lang="ru-RU"/>
        </a:p>
      </dgm:t>
    </dgm:pt>
    <dgm:pt modelId="{6C4224CF-0E74-4525-9891-C798EE6B1155}">
      <dgm:prSet phldrT="[Текст]" custT="1"/>
      <dgm:spPr/>
      <dgm:t>
        <a:bodyPr/>
        <a:lstStyle/>
        <a:p>
          <a:r>
            <a:rPr lang="ru-RU" sz="1800" b="1" i="1" dirty="0"/>
            <a:t>5. Динамичность</a:t>
          </a:r>
          <a:endParaRPr lang="ru-RU" sz="1800" b="1" dirty="0"/>
        </a:p>
      </dgm:t>
    </dgm:pt>
    <dgm:pt modelId="{F96166ED-58B9-4E9D-8381-EDCD89BBE68E}" type="parTrans" cxnId="{7C8B863C-61F3-407D-AADB-DB561D77EC47}">
      <dgm:prSet/>
      <dgm:spPr/>
      <dgm:t>
        <a:bodyPr/>
        <a:lstStyle/>
        <a:p>
          <a:endParaRPr lang="ru-RU"/>
        </a:p>
      </dgm:t>
    </dgm:pt>
    <dgm:pt modelId="{410E3A1D-0A3D-48D8-8A87-1DCFBA971646}" type="sibTrans" cxnId="{7C8B863C-61F3-407D-AADB-DB561D77EC47}">
      <dgm:prSet/>
      <dgm:spPr/>
      <dgm:t>
        <a:bodyPr/>
        <a:lstStyle/>
        <a:p>
          <a:endParaRPr lang="ru-RU"/>
        </a:p>
      </dgm:t>
    </dgm:pt>
    <dgm:pt modelId="{4C7BB4C8-9EF9-4036-B064-65D864B71F08}" type="pres">
      <dgm:prSet presAssocID="{4BC4569D-3C30-4DC2-A684-79F181276DC8}" presName="outerComposite" presStyleCnt="0">
        <dgm:presLayoutVars>
          <dgm:chMax val="5"/>
          <dgm:dir/>
          <dgm:resizeHandles val="exact"/>
        </dgm:presLayoutVars>
      </dgm:prSet>
      <dgm:spPr/>
    </dgm:pt>
    <dgm:pt modelId="{0E42CF48-3827-4D83-B32D-7702CE1F0047}" type="pres">
      <dgm:prSet presAssocID="{4BC4569D-3C30-4DC2-A684-79F181276DC8}" presName="dummyMaxCanvas" presStyleCnt="0">
        <dgm:presLayoutVars/>
      </dgm:prSet>
      <dgm:spPr/>
    </dgm:pt>
    <dgm:pt modelId="{76C5DFF7-5CE4-4386-A51A-BAE5EBF9980B}" type="pres">
      <dgm:prSet presAssocID="{4BC4569D-3C30-4DC2-A684-79F181276DC8}" presName="FiveNodes_1" presStyleLbl="node1" presStyleIdx="0" presStyleCnt="5">
        <dgm:presLayoutVars>
          <dgm:bulletEnabled val="1"/>
        </dgm:presLayoutVars>
      </dgm:prSet>
      <dgm:spPr/>
    </dgm:pt>
    <dgm:pt modelId="{E3569674-B569-473B-8E9E-0D00FD415C3C}" type="pres">
      <dgm:prSet presAssocID="{4BC4569D-3C30-4DC2-A684-79F181276DC8}" presName="FiveNodes_2" presStyleLbl="node1" presStyleIdx="1" presStyleCnt="5">
        <dgm:presLayoutVars>
          <dgm:bulletEnabled val="1"/>
        </dgm:presLayoutVars>
      </dgm:prSet>
      <dgm:spPr/>
    </dgm:pt>
    <dgm:pt modelId="{56F3EE86-A3A4-4948-8969-D1449E0CC4F9}" type="pres">
      <dgm:prSet presAssocID="{4BC4569D-3C30-4DC2-A684-79F181276DC8}" presName="FiveNodes_3" presStyleLbl="node1" presStyleIdx="2" presStyleCnt="5">
        <dgm:presLayoutVars>
          <dgm:bulletEnabled val="1"/>
        </dgm:presLayoutVars>
      </dgm:prSet>
      <dgm:spPr/>
    </dgm:pt>
    <dgm:pt modelId="{3F888565-F2B7-4813-AFB9-56A894A4D153}" type="pres">
      <dgm:prSet presAssocID="{4BC4569D-3C30-4DC2-A684-79F181276DC8}" presName="FiveNodes_4" presStyleLbl="node1" presStyleIdx="3" presStyleCnt="5" custLinFactNeighborX="-1776">
        <dgm:presLayoutVars>
          <dgm:bulletEnabled val="1"/>
        </dgm:presLayoutVars>
      </dgm:prSet>
      <dgm:spPr/>
    </dgm:pt>
    <dgm:pt modelId="{B407D8B1-C29D-4E19-9541-9F17B69DAF60}" type="pres">
      <dgm:prSet presAssocID="{4BC4569D-3C30-4DC2-A684-79F181276DC8}" presName="FiveNodes_5" presStyleLbl="node1" presStyleIdx="4" presStyleCnt="5">
        <dgm:presLayoutVars>
          <dgm:bulletEnabled val="1"/>
        </dgm:presLayoutVars>
      </dgm:prSet>
      <dgm:spPr/>
    </dgm:pt>
    <dgm:pt modelId="{FE4D5FCD-E275-4B3F-986D-88D40ECD1D60}" type="pres">
      <dgm:prSet presAssocID="{4BC4569D-3C30-4DC2-A684-79F181276DC8}" presName="FiveConn_1-2" presStyleLbl="fgAccFollowNode1" presStyleIdx="0" presStyleCnt="4">
        <dgm:presLayoutVars>
          <dgm:bulletEnabled val="1"/>
        </dgm:presLayoutVars>
      </dgm:prSet>
      <dgm:spPr/>
    </dgm:pt>
    <dgm:pt modelId="{CC76D131-32D2-4D89-B745-794E6384C0D0}" type="pres">
      <dgm:prSet presAssocID="{4BC4569D-3C30-4DC2-A684-79F181276DC8}" presName="FiveConn_2-3" presStyleLbl="fgAccFollowNode1" presStyleIdx="1" presStyleCnt="4">
        <dgm:presLayoutVars>
          <dgm:bulletEnabled val="1"/>
        </dgm:presLayoutVars>
      </dgm:prSet>
      <dgm:spPr/>
    </dgm:pt>
    <dgm:pt modelId="{D8340BAB-E6F1-4A1B-9A10-3DBB3D919EE5}" type="pres">
      <dgm:prSet presAssocID="{4BC4569D-3C30-4DC2-A684-79F181276DC8}" presName="FiveConn_3-4" presStyleLbl="fgAccFollowNode1" presStyleIdx="2" presStyleCnt="4">
        <dgm:presLayoutVars>
          <dgm:bulletEnabled val="1"/>
        </dgm:presLayoutVars>
      </dgm:prSet>
      <dgm:spPr/>
    </dgm:pt>
    <dgm:pt modelId="{937C431F-998A-472D-B78F-2C8DFC59FE6E}" type="pres">
      <dgm:prSet presAssocID="{4BC4569D-3C30-4DC2-A684-79F181276DC8}" presName="FiveConn_4-5" presStyleLbl="fgAccFollowNode1" presStyleIdx="3" presStyleCnt="4">
        <dgm:presLayoutVars>
          <dgm:bulletEnabled val="1"/>
        </dgm:presLayoutVars>
      </dgm:prSet>
      <dgm:spPr/>
    </dgm:pt>
    <dgm:pt modelId="{A7735A34-BBA1-42C1-AC86-85FF292C6900}" type="pres">
      <dgm:prSet presAssocID="{4BC4569D-3C30-4DC2-A684-79F181276DC8}" presName="FiveNodes_1_text" presStyleLbl="node1" presStyleIdx="4" presStyleCnt="5">
        <dgm:presLayoutVars>
          <dgm:bulletEnabled val="1"/>
        </dgm:presLayoutVars>
      </dgm:prSet>
      <dgm:spPr/>
    </dgm:pt>
    <dgm:pt modelId="{751658A3-A027-4C0A-81A6-CF26A0082331}" type="pres">
      <dgm:prSet presAssocID="{4BC4569D-3C30-4DC2-A684-79F181276DC8}" presName="FiveNodes_2_text" presStyleLbl="node1" presStyleIdx="4" presStyleCnt="5">
        <dgm:presLayoutVars>
          <dgm:bulletEnabled val="1"/>
        </dgm:presLayoutVars>
      </dgm:prSet>
      <dgm:spPr/>
    </dgm:pt>
    <dgm:pt modelId="{3DF4BD8A-72AB-4BFC-9070-8F27B3F2208B}" type="pres">
      <dgm:prSet presAssocID="{4BC4569D-3C30-4DC2-A684-79F181276DC8}" presName="FiveNodes_3_text" presStyleLbl="node1" presStyleIdx="4" presStyleCnt="5">
        <dgm:presLayoutVars>
          <dgm:bulletEnabled val="1"/>
        </dgm:presLayoutVars>
      </dgm:prSet>
      <dgm:spPr/>
    </dgm:pt>
    <dgm:pt modelId="{4D16E052-B3AA-43A1-8113-73AC0B37969C}" type="pres">
      <dgm:prSet presAssocID="{4BC4569D-3C30-4DC2-A684-79F181276DC8}" presName="FiveNodes_4_text" presStyleLbl="node1" presStyleIdx="4" presStyleCnt="5">
        <dgm:presLayoutVars>
          <dgm:bulletEnabled val="1"/>
        </dgm:presLayoutVars>
      </dgm:prSet>
      <dgm:spPr/>
    </dgm:pt>
    <dgm:pt modelId="{01B62FDF-374C-4B3A-B856-C7872DE92B18}" type="pres">
      <dgm:prSet presAssocID="{4BC4569D-3C30-4DC2-A684-79F181276DC8}" presName="FiveNodes_5_text" presStyleLbl="node1" presStyleIdx="4" presStyleCnt="5">
        <dgm:presLayoutVars>
          <dgm:bulletEnabled val="1"/>
        </dgm:presLayoutVars>
      </dgm:prSet>
      <dgm:spPr/>
    </dgm:pt>
  </dgm:ptLst>
  <dgm:cxnLst>
    <dgm:cxn modelId="{7C8B863C-61F3-407D-AADB-DB561D77EC47}" srcId="{4BC4569D-3C30-4DC2-A684-79F181276DC8}" destId="{6C4224CF-0E74-4525-9891-C798EE6B1155}" srcOrd="4" destOrd="0" parTransId="{F96166ED-58B9-4E9D-8381-EDCD89BBE68E}" sibTransId="{410E3A1D-0A3D-48D8-8A87-1DCFBA971646}"/>
    <dgm:cxn modelId="{FD219D5C-6825-4F76-8D95-00360C76492E}" type="presOf" srcId="{9F99DD72-5D4A-44A2-99E0-E4AC2EB96F01}" destId="{E3569674-B569-473B-8E9E-0D00FD415C3C}" srcOrd="0" destOrd="0" presId="urn:microsoft.com/office/officeart/2005/8/layout/vProcess5"/>
    <dgm:cxn modelId="{0ACFD644-5BFC-4860-90D2-73CF22B34932}" type="presOf" srcId="{00899A40-FF0C-4C03-B3D0-60373E99FF64}" destId="{D8340BAB-E6F1-4A1B-9A10-3DBB3D919EE5}" srcOrd="0" destOrd="0" presId="urn:microsoft.com/office/officeart/2005/8/layout/vProcess5"/>
    <dgm:cxn modelId="{6C0EE84B-E478-4B40-92D7-568436097CC5}" type="presOf" srcId="{5A81316D-9EB7-41F3-8E33-DFD23352B4CF}" destId="{3F888565-F2B7-4813-AFB9-56A894A4D153}" srcOrd="0" destOrd="0" presId="urn:microsoft.com/office/officeart/2005/8/layout/vProcess5"/>
    <dgm:cxn modelId="{EB2B3871-917C-4A79-89DF-08345CC95415}" type="presOf" srcId="{6DC93241-00D0-4CA3-961F-135A2FD40EBD}" destId="{CC76D131-32D2-4D89-B745-794E6384C0D0}" srcOrd="0" destOrd="0" presId="urn:microsoft.com/office/officeart/2005/8/layout/vProcess5"/>
    <dgm:cxn modelId="{D23A2854-1F79-4F47-8414-D074BF7B39AB}" type="presOf" srcId="{9C74502D-9867-4B94-9366-0D439C838E10}" destId="{937C431F-998A-472D-B78F-2C8DFC59FE6E}" srcOrd="0" destOrd="0" presId="urn:microsoft.com/office/officeart/2005/8/layout/vProcess5"/>
    <dgm:cxn modelId="{B4DC7F7C-F96F-481F-983F-C0A2F32D2AD1}" srcId="{4BC4569D-3C30-4DC2-A684-79F181276DC8}" destId="{CA9C36B1-F703-45EB-B764-0738A539829D}" srcOrd="0" destOrd="0" parTransId="{B192E38A-32CA-41BE-975E-38D38841FB79}" sibTransId="{F446DE0C-A6B8-4B55-B08D-DA61EA9040BE}"/>
    <dgm:cxn modelId="{DC0D907C-2A26-42ED-BB12-45068DC2935D}" type="presOf" srcId="{F446DE0C-A6B8-4B55-B08D-DA61EA9040BE}" destId="{FE4D5FCD-E275-4B3F-986D-88D40ECD1D60}" srcOrd="0" destOrd="0" presId="urn:microsoft.com/office/officeart/2005/8/layout/vProcess5"/>
    <dgm:cxn modelId="{24ED7387-63C2-431E-B7EF-0CB9121C3DD9}" type="presOf" srcId="{6C4224CF-0E74-4525-9891-C798EE6B1155}" destId="{01B62FDF-374C-4B3A-B856-C7872DE92B18}" srcOrd="1" destOrd="0" presId="urn:microsoft.com/office/officeart/2005/8/layout/vProcess5"/>
    <dgm:cxn modelId="{BACE3289-F3DE-4DC9-9DCA-E27962C046A4}" srcId="{4BC4569D-3C30-4DC2-A684-79F181276DC8}" destId="{B62B049D-14FC-4730-A3BE-C37690C3C6F7}" srcOrd="2" destOrd="0" parTransId="{295F7DD6-6E65-4081-A00C-0C7D1EB4E99F}" sibTransId="{00899A40-FF0C-4C03-B3D0-60373E99FF64}"/>
    <dgm:cxn modelId="{6EF6748E-25FC-4D1C-819C-CD293C8E6A8F}" type="presOf" srcId="{CA9C36B1-F703-45EB-B764-0738A539829D}" destId="{76C5DFF7-5CE4-4386-A51A-BAE5EBF9980B}" srcOrd="0" destOrd="0" presId="urn:microsoft.com/office/officeart/2005/8/layout/vProcess5"/>
    <dgm:cxn modelId="{F83FC897-76EA-41F4-BBC5-C7BB2F4F9D45}" type="presOf" srcId="{B62B049D-14FC-4730-A3BE-C37690C3C6F7}" destId="{3DF4BD8A-72AB-4BFC-9070-8F27B3F2208B}" srcOrd="1" destOrd="0" presId="urn:microsoft.com/office/officeart/2005/8/layout/vProcess5"/>
    <dgm:cxn modelId="{0D78CCA0-855F-4B83-B28E-54976F6AAAA2}" type="presOf" srcId="{CA9C36B1-F703-45EB-B764-0738A539829D}" destId="{A7735A34-BBA1-42C1-AC86-85FF292C6900}" srcOrd="1" destOrd="0" presId="urn:microsoft.com/office/officeart/2005/8/layout/vProcess5"/>
    <dgm:cxn modelId="{995874B5-DA0E-48F7-ACF9-9481747FC69E}" type="presOf" srcId="{9F99DD72-5D4A-44A2-99E0-E4AC2EB96F01}" destId="{751658A3-A027-4C0A-81A6-CF26A0082331}" srcOrd="1" destOrd="0" presId="urn:microsoft.com/office/officeart/2005/8/layout/vProcess5"/>
    <dgm:cxn modelId="{B78529B7-1F3F-4C8E-A58A-67FBE54832F5}" srcId="{4BC4569D-3C30-4DC2-A684-79F181276DC8}" destId="{9F99DD72-5D4A-44A2-99E0-E4AC2EB96F01}" srcOrd="1" destOrd="0" parTransId="{9B8BF4D4-669D-420D-AD2F-260C6FABBFF4}" sibTransId="{6DC93241-00D0-4CA3-961F-135A2FD40EBD}"/>
    <dgm:cxn modelId="{AF9382BA-D2F0-4F5F-9AF9-43FA82FA29F3}" type="presOf" srcId="{5A81316D-9EB7-41F3-8E33-DFD23352B4CF}" destId="{4D16E052-B3AA-43A1-8113-73AC0B37969C}" srcOrd="1" destOrd="0" presId="urn:microsoft.com/office/officeart/2005/8/layout/vProcess5"/>
    <dgm:cxn modelId="{5CB6A2BA-DA7D-42F8-BB67-AB3B722B3565}" type="presOf" srcId="{4BC4569D-3C30-4DC2-A684-79F181276DC8}" destId="{4C7BB4C8-9EF9-4036-B064-65D864B71F08}" srcOrd="0" destOrd="0" presId="urn:microsoft.com/office/officeart/2005/8/layout/vProcess5"/>
    <dgm:cxn modelId="{AF45DEC4-C9F0-43FE-92ED-BD440F407525}" type="presOf" srcId="{B62B049D-14FC-4730-A3BE-C37690C3C6F7}" destId="{56F3EE86-A3A4-4948-8969-D1449E0CC4F9}" srcOrd="0" destOrd="0" presId="urn:microsoft.com/office/officeart/2005/8/layout/vProcess5"/>
    <dgm:cxn modelId="{33B269C6-D228-4083-BC0A-C11E1B220A10}" type="presOf" srcId="{6C4224CF-0E74-4525-9891-C798EE6B1155}" destId="{B407D8B1-C29D-4E19-9541-9F17B69DAF60}" srcOrd="0" destOrd="0" presId="urn:microsoft.com/office/officeart/2005/8/layout/vProcess5"/>
    <dgm:cxn modelId="{04CC22D2-0887-4200-80F9-4094563D869A}" srcId="{4BC4569D-3C30-4DC2-A684-79F181276DC8}" destId="{5A81316D-9EB7-41F3-8E33-DFD23352B4CF}" srcOrd="3" destOrd="0" parTransId="{2D4A585E-0612-4F6C-90DF-7D59C9EEECBC}" sibTransId="{9C74502D-9867-4B94-9366-0D439C838E10}"/>
    <dgm:cxn modelId="{F5A124F4-63D2-46EC-A398-761192BABF88}" type="presParOf" srcId="{4C7BB4C8-9EF9-4036-B064-65D864B71F08}" destId="{0E42CF48-3827-4D83-B32D-7702CE1F0047}" srcOrd="0" destOrd="0" presId="urn:microsoft.com/office/officeart/2005/8/layout/vProcess5"/>
    <dgm:cxn modelId="{00F39E55-7431-4F13-ACC9-466EED8E181A}" type="presParOf" srcId="{4C7BB4C8-9EF9-4036-B064-65D864B71F08}" destId="{76C5DFF7-5CE4-4386-A51A-BAE5EBF9980B}" srcOrd="1" destOrd="0" presId="urn:microsoft.com/office/officeart/2005/8/layout/vProcess5"/>
    <dgm:cxn modelId="{2C6A35B8-5583-4456-8DCC-48DA1354A986}" type="presParOf" srcId="{4C7BB4C8-9EF9-4036-B064-65D864B71F08}" destId="{E3569674-B569-473B-8E9E-0D00FD415C3C}" srcOrd="2" destOrd="0" presId="urn:microsoft.com/office/officeart/2005/8/layout/vProcess5"/>
    <dgm:cxn modelId="{2E2EB6C2-55F3-4491-936C-84F0DBF936AB}" type="presParOf" srcId="{4C7BB4C8-9EF9-4036-B064-65D864B71F08}" destId="{56F3EE86-A3A4-4948-8969-D1449E0CC4F9}" srcOrd="3" destOrd="0" presId="urn:microsoft.com/office/officeart/2005/8/layout/vProcess5"/>
    <dgm:cxn modelId="{6DD47370-1310-4BE1-96EF-222579B64980}" type="presParOf" srcId="{4C7BB4C8-9EF9-4036-B064-65D864B71F08}" destId="{3F888565-F2B7-4813-AFB9-56A894A4D153}" srcOrd="4" destOrd="0" presId="urn:microsoft.com/office/officeart/2005/8/layout/vProcess5"/>
    <dgm:cxn modelId="{612B9928-BF90-418B-9855-D1F4EB0A3563}" type="presParOf" srcId="{4C7BB4C8-9EF9-4036-B064-65D864B71F08}" destId="{B407D8B1-C29D-4E19-9541-9F17B69DAF60}" srcOrd="5" destOrd="0" presId="urn:microsoft.com/office/officeart/2005/8/layout/vProcess5"/>
    <dgm:cxn modelId="{4F471E9F-57BD-4F62-96C0-4061F7FC1D86}" type="presParOf" srcId="{4C7BB4C8-9EF9-4036-B064-65D864B71F08}" destId="{FE4D5FCD-E275-4B3F-986D-88D40ECD1D60}" srcOrd="6" destOrd="0" presId="urn:microsoft.com/office/officeart/2005/8/layout/vProcess5"/>
    <dgm:cxn modelId="{BE86C4FB-31BD-4EAA-BED6-7AFDF36E28C2}" type="presParOf" srcId="{4C7BB4C8-9EF9-4036-B064-65D864B71F08}" destId="{CC76D131-32D2-4D89-B745-794E6384C0D0}" srcOrd="7" destOrd="0" presId="urn:microsoft.com/office/officeart/2005/8/layout/vProcess5"/>
    <dgm:cxn modelId="{7611E2A7-2C17-4D90-A85A-9330E25C03B1}" type="presParOf" srcId="{4C7BB4C8-9EF9-4036-B064-65D864B71F08}" destId="{D8340BAB-E6F1-4A1B-9A10-3DBB3D919EE5}" srcOrd="8" destOrd="0" presId="urn:microsoft.com/office/officeart/2005/8/layout/vProcess5"/>
    <dgm:cxn modelId="{EDF66C2A-A482-497D-B103-2C401E3B716F}" type="presParOf" srcId="{4C7BB4C8-9EF9-4036-B064-65D864B71F08}" destId="{937C431F-998A-472D-B78F-2C8DFC59FE6E}" srcOrd="9" destOrd="0" presId="urn:microsoft.com/office/officeart/2005/8/layout/vProcess5"/>
    <dgm:cxn modelId="{FDF5652A-EA24-486E-9ED3-8DE08B0BAFB3}" type="presParOf" srcId="{4C7BB4C8-9EF9-4036-B064-65D864B71F08}" destId="{A7735A34-BBA1-42C1-AC86-85FF292C6900}" srcOrd="10" destOrd="0" presId="urn:microsoft.com/office/officeart/2005/8/layout/vProcess5"/>
    <dgm:cxn modelId="{4E019BD4-7A5E-4061-A0E7-B0010626D13B}" type="presParOf" srcId="{4C7BB4C8-9EF9-4036-B064-65D864B71F08}" destId="{751658A3-A027-4C0A-81A6-CF26A0082331}" srcOrd="11" destOrd="0" presId="urn:microsoft.com/office/officeart/2005/8/layout/vProcess5"/>
    <dgm:cxn modelId="{80B80C9F-F93D-4877-9EA7-AB169245B3B9}" type="presParOf" srcId="{4C7BB4C8-9EF9-4036-B064-65D864B71F08}" destId="{3DF4BD8A-72AB-4BFC-9070-8F27B3F2208B}" srcOrd="12" destOrd="0" presId="urn:microsoft.com/office/officeart/2005/8/layout/vProcess5"/>
    <dgm:cxn modelId="{A8A1252B-8648-4264-BDE4-D9D92D1DD94F}" type="presParOf" srcId="{4C7BB4C8-9EF9-4036-B064-65D864B71F08}" destId="{4D16E052-B3AA-43A1-8113-73AC0B37969C}" srcOrd="13" destOrd="0" presId="urn:microsoft.com/office/officeart/2005/8/layout/vProcess5"/>
    <dgm:cxn modelId="{B341BB41-FAA8-4FC6-9FDF-409DF0D4E5B5}" type="presParOf" srcId="{4C7BB4C8-9EF9-4036-B064-65D864B71F08}" destId="{01B62FDF-374C-4B3A-B856-C7872DE92B18}" srcOrd="14" destOrd="0" presId="urn:microsoft.com/office/officeart/2005/8/layout/vProcess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1696081-7287-490E-AEBA-85991F37E666}">
      <dsp:nvSpPr>
        <dsp:cNvPr id="0" name=""/>
        <dsp:cNvSpPr/>
      </dsp:nvSpPr>
      <dsp:spPr>
        <a:xfrm rot="561719">
          <a:off x="3935912" y="1900560"/>
          <a:ext cx="2959803" cy="3048745"/>
        </a:xfrm>
        <a:prstGeom prst="gear9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600" b="1" kern="1200" dirty="0"/>
            <a:t>Создать условия для эффективного взаимодействия с родителями</a:t>
          </a:r>
          <a:endParaRPr lang="ru-RU" sz="1600" kern="1200" dirty="0"/>
        </a:p>
      </dsp:txBody>
      <dsp:txXfrm>
        <a:off x="4535332" y="2609163"/>
        <a:ext cx="1769699" cy="1578547"/>
      </dsp:txXfrm>
    </dsp:sp>
    <dsp:sp modelId="{506A2F9B-0A0B-4A15-A14B-191F6A52BF10}">
      <dsp:nvSpPr>
        <dsp:cNvPr id="0" name=""/>
        <dsp:cNvSpPr/>
      </dsp:nvSpPr>
      <dsp:spPr>
        <a:xfrm>
          <a:off x="1122752" y="1652067"/>
          <a:ext cx="3445072" cy="2873895"/>
        </a:xfrm>
        <a:prstGeom prst="gear6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600" b="1" kern="1200" dirty="0"/>
            <a:t>Активизировать и обогащать воспитательные умения родителей</a:t>
          </a:r>
        </a:p>
      </dsp:txBody>
      <dsp:txXfrm>
        <a:off x="1929291" y="2379952"/>
        <a:ext cx="1831994" cy="1418125"/>
      </dsp:txXfrm>
    </dsp:sp>
    <dsp:sp modelId="{6E27E47F-591A-4921-AA13-61C1F5482E39}">
      <dsp:nvSpPr>
        <dsp:cNvPr id="0" name=""/>
        <dsp:cNvSpPr/>
      </dsp:nvSpPr>
      <dsp:spPr>
        <a:xfrm rot="20700000">
          <a:off x="2556479" y="-183642"/>
          <a:ext cx="3285434" cy="3092522"/>
        </a:xfrm>
        <a:prstGeom prst="gear6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600" b="1" kern="1200" dirty="0"/>
            <a:t>Установить доверительные, партнерские отношения с родителями</a:t>
          </a:r>
          <a:endParaRPr lang="ru-RU" sz="1600" kern="1200" dirty="0"/>
        </a:p>
      </dsp:txBody>
      <dsp:txXfrm rot="-20700000">
        <a:off x="3288513" y="483196"/>
        <a:ext cx="1821366" cy="1758845"/>
      </dsp:txXfrm>
    </dsp:sp>
    <dsp:sp modelId="{D4882381-D5D9-41A6-934E-359693118BD7}">
      <dsp:nvSpPr>
        <dsp:cNvPr id="0" name=""/>
        <dsp:cNvSpPr/>
      </dsp:nvSpPr>
      <dsp:spPr>
        <a:xfrm>
          <a:off x="4434968" y="1203698"/>
          <a:ext cx="3186277" cy="3186277"/>
        </a:xfrm>
        <a:prstGeom prst="circularArrow">
          <a:avLst>
            <a:gd name="adj1" fmla="val 4687"/>
            <a:gd name="adj2" fmla="val 299029"/>
            <a:gd name="adj3" fmla="val 2523572"/>
            <a:gd name="adj4" fmla="val 15845412"/>
            <a:gd name="adj5" fmla="val 5469"/>
          </a:avLst>
        </a:prstGeom>
        <a:solidFill>
          <a:schemeClr val="accent2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C6AD6D8-B52A-4B4B-88A5-2D98B10CCB89}">
      <dsp:nvSpPr>
        <dsp:cNvPr id="0" name=""/>
        <dsp:cNvSpPr/>
      </dsp:nvSpPr>
      <dsp:spPr>
        <a:xfrm>
          <a:off x="1266606" y="1707739"/>
          <a:ext cx="2315030" cy="2315030"/>
        </a:xfrm>
        <a:prstGeom prst="leftCircularArrow">
          <a:avLst>
            <a:gd name="adj1" fmla="val 6452"/>
            <a:gd name="adj2" fmla="val 429999"/>
            <a:gd name="adj3" fmla="val 10489124"/>
            <a:gd name="adj4" fmla="val 14837806"/>
            <a:gd name="adj5" fmla="val 7527"/>
          </a:avLst>
        </a:prstGeom>
        <a:solidFill>
          <a:schemeClr val="accent2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43823A0-D75A-4919-9FA7-277EAE0000B9}">
      <dsp:nvSpPr>
        <dsp:cNvPr id="0" name=""/>
        <dsp:cNvSpPr/>
      </dsp:nvSpPr>
      <dsp:spPr>
        <a:xfrm>
          <a:off x="2573108" y="-351899"/>
          <a:ext cx="2496068" cy="2496068"/>
        </a:xfrm>
        <a:prstGeom prst="circularArrow">
          <a:avLst>
            <a:gd name="adj1" fmla="val 5984"/>
            <a:gd name="adj2" fmla="val 394124"/>
            <a:gd name="adj3" fmla="val 13313824"/>
            <a:gd name="adj4" fmla="val 10508221"/>
            <a:gd name="adj5" fmla="val 6981"/>
          </a:avLst>
        </a:prstGeom>
        <a:solidFill>
          <a:schemeClr val="accent2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6C5DFF7-5CE4-4386-A51A-BAE5EBF9980B}">
      <dsp:nvSpPr>
        <dsp:cNvPr id="0" name=""/>
        <dsp:cNvSpPr/>
      </dsp:nvSpPr>
      <dsp:spPr>
        <a:xfrm>
          <a:off x="0" y="0"/>
          <a:ext cx="5955541" cy="767885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l" defTabSz="711200">
            <a:lnSpc>
              <a:spcPct val="100000"/>
            </a:lnSpc>
            <a:spcBef>
              <a:spcPct val="0"/>
            </a:spcBef>
            <a:spcAft>
              <a:spcPts val="0"/>
            </a:spcAft>
            <a:buNone/>
          </a:pPr>
          <a:r>
            <a:rPr lang="ru-RU" sz="1600" b="1" i="1" kern="1200" dirty="0"/>
            <a:t>1. Доброжелательный стиль общения педагогов с родителями (взаимодействие)</a:t>
          </a:r>
          <a:endParaRPr lang="ru-RU" sz="1600" b="1" kern="1200" dirty="0"/>
        </a:p>
      </dsp:txBody>
      <dsp:txXfrm>
        <a:off x="22491" y="22491"/>
        <a:ext cx="5037089" cy="722903"/>
      </dsp:txXfrm>
    </dsp:sp>
    <dsp:sp modelId="{E3569674-B569-473B-8E9E-0D00FD415C3C}">
      <dsp:nvSpPr>
        <dsp:cNvPr id="0" name=""/>
        <dsp:cNvSpPr/>
      </dsp:nvSpPr>
      <dsp:spPr>
        <a:xfrm>
          <a:off x="444731" y="874535"/>
          <a:ext cx="5955541" cy="767885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800" b="1" i="1" kern="1200" dirty="0"/>
            <a:t>2. Индивидуальный подход</a:t>
          </a:r>
          <a:endParaRPr lang="ru-RU" sz="1800" b="1" kern="1200" dirty="0"/>
        </a:p>
      </dsp:txBody>
      <dsp:txXfrm>
        <a:off x="467222" y="897026"/>
        <a:ext cx="4966701" cy="722903"/>
      </dsp:txXfrm>
    </dsp:sp>
    <dsp:sp modelId="{56F3EE86-A3A4-4948-8969-D1449E0CC4F9}">
      <dsp:nvSpPr>
        <dsp:cNvPr id="0" name=""/>
        <dsp:cNvSpPr/>
      </dsp:nvSpPr>
      <dsp:spPr>
        <a:xfrm>
          <a:off x="889463" y="1749071"/>
          <a:ext cx="5955541" cy="767885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600" b="1" i="1" kern="1200" dirty="0"/>
            <a:t>3</a:t>
          </a:r>
          <a:r>
            <a:rPr lang="ru-RU" sz="1800" b="1" i="1" kern="1200" dirty="0"/>
            <a:t>. </a:t>
          </a:r>
          <a:r>
            <a:rPr lang="ru-RU" sz="1600" b="1" i="1" kern="1200" dirty="0"/>
            <a:t>Сотрудничество, а не наставничество</a:t>
          </a:r>
        </a:p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600" b="1" i="1" kern="1200" dirty="0"/>
            <a:t>(вовлечение в образовательный процесс)</a:t>
          </a:r>
          <a:endParaRPr lang="ru-RU" sz="1600" b="1" kern="1200" dirty="0"/>
        </a:p>
      </dsp:txBody>
      <dsp:txXfrm>
        <a:off x="911954" y="1771562"/>
        <a:ext cx="4966701" cy="722903"/>
      </dsp:txXfrm>
    </dsp:sp>
    <dsp:sp modelId="{3F888565-F2B7-4813-AFB9-56A894A4D153}">
      <dsp:nvSpPr>
        <dsp:cNvPr id="0" name=""/>
        <dsp:cNvSpPr/>
      </dsp:nvSpPr>
      <dsp:spPr>
        <a:xfrm>
          <a:off x="1228425" y="2623607"/>
          <a:ext cx="5955541" cy="767885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800" b="1" i="1" kern="1200" dirty="0"/>
            <a:t>4. Системность</a:t>
          </a:r>
          <a:endParaRPr lang="ru-RU" sz="1800" b="1" kern="1200" dirty="0"/>
        </a:p>
      </dsp:txBody>
      <dsp:txXfrm>
        <a:off x="1250916" y="2646098"/>
        <a:ext cx="4966701" cy="722903"/>
      </dsp:txXfrm>
    </dsp:sp>
    <dsp:sp modelId="{B407D8B1-C29D-4E19-9541-9F17B69DAF60}">
      <dsp:nvSpPr>
        <dsp:cNvPr id="0" name=""/>
        <dsp:cNvSpPr/>
      </dsp:nvSpPr>
      <dsp:spPr>
        <a:xfrm>
          <a:off x="1778927" y="3498143"/>
          <a:ext cx="5955541" cy="767885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800" b="1" i="1" kern="1200" dirty="0"/>
            <a:t>5. Динамичность</a:t>
          </a:r>
          <a:endParaRPr lang="ru-RU" sz="1800" b="1" kern="1200" dirty="0"/>
        </a:p>
      </dsp:txBody>
      <dsp:txXfrm>
        <a:off x="1801418" y="3520634"/>
        <a:ext cx="4966701" cy="722903"/>
      </dsp:txXfrm>
    </dsp:sp>
    <dsp:sp modelId="{FE4D5FCD-E275-4B3F-986D-88D40ECD1D60}">
      <dsp:nvSpPr>
        <dsp:cNvPr id="0" name=""/>
        <dsp:cNvSpPr/>
      </dsp:nvSpPr>
      <dsp:spPr>
        <a:xfrm>
          <a:off x="5456415" y="560982"/>
          <a:ext cx="499125" cy="499125"/>
        </a:xfrm>
        <a:prstGeom prst="downArrow">
          <a:avLst>
            <a:gd name="adj1" fmla="val 55000"/>
            <a:gd name="adj2" fmla="val 45000"/>
          </a:avLst>
        </a:prstGeom>
        <a:solidFill>
          <a:schemeClr val="lt1">
            <a:alpha val="90000"/>
            <a:tint val="40000"/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accent2"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7940" tIns="27940" rIns="27940" bIns="2794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2200" kern="1200"/>
        </a:p>
      </dsp:txBody>
      <dsp:txXfrm>
        <a:off x="5568718" y="560982"/>
        <a:ext cx="274519" cy="375592"/>
      </dsp:txXfrm>
    </dsp:sp>
    <dsp:sp modelId="{CC76D131-32D2-4D89-B745-794E6384C0D0}">
      <dsp:nvSpPr>
        <dsp:cNvPr id="0" name=""/>
        <dsp:cNvSpPr/>
      </dsp:nvSpPr>
      <dsp:spPr>
        <a:xfrm>
          <a:off x="5901147" y="1435518"/>
          <a:ext cx="499125" cy="499125"/>
        </a:xfrm>
        <a:prstGeom prst="downArrow">
          <a:avLst>
            <a:gd name="adj1" fmla="val 55000"/>
            <a:gd name="adj2" fmla="val 45000"/>
          </a:avLst>
        </a:prstGeom>
        <a:solidFill>
          <a:schemeClr val="lt1">
            <a:alpha val="90000"/>
            <a:tint val="40000"/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accent2"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7940" tIns="27940" rIns="27940" bIns="2794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2200" kern="1200"/>
        </a:p>
      </dsp:txBody>
      <dsp:txXfrm>
        <a:off x="6013450" y="1435518"/>
        <a:ext cx="274519" cy="375592"/>
      </dsp:txXfrm>
    </dsp:sp>
    <dsp:sp modelId="{D8340BAB-E6F1-4A1B-9A10-3DBB3D919EE5}">
      <dsp:nvSpPr>
        <dsp:cNvPr id="0" name=""/>
        <dsp:cNvSpPr/>
      </dsp:nvSpPr>
      <dsp:spPr>
        <a:xfrm>
          <a:off x="6345879" y="2297256"/>
          <a:ext cx="499125" cy="499125"/>
        </a:xfrm>
        <a:prstGeom prst="downArrow">
          <a:avLst>
            <a:gd name="adj1" fmla="val 55000"/>
            <a:gd name="adj2" fmla="val 45000"/>
          </a:avLst>
        </a:prstGeom>
        <a:solidFill>
          <a:schemeClr val="lt1">
            <a:alpha val="90000"/>
            <a:tint val="40000"/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accent2"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7940" tIns="27940" rIns="27940" bIns="2794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2200" kern="1200"/>
        </a:p>
      </dsp:txBody>
      <dsp:txXfrm>
        <a:off x="6458182" y="2297256"/>
        <a:ext cx="274519" cy="375592"/>
      </dsp:txXfrm>
    </dsp:sp>
    <dsp:sp modelId="{937C431F-998A-472D-B78F-2C8DFC59FE6E}">
      <dsp:nvSpPr>
        <dsp:cNvPr id="0" name=""/>
        <dsp:cNvSpPr/>
      </dsp:nvSpPr>
      <dsp:spPr>
        <a:xfrm>
          <a:off x="6790611" y="3180324"/>
          <a:ext cx="499125" cy="499125"/>
        </a:xfrm>
        <a:prstGeom prst="downArrow">
          <a:avLst>
            <a:gd name="adj1" fmla="val 55000"/>
            <a:gd name="adj2" fmla="val 45000"/>
          </a:avLst>
        </a:prstGeom>
        <a:solidFill>
          <a:schemeClr val="lt1">
            <a:alpha val="90000"/>
            <a:tint val="40000"/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accent2"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7940" tIns="27940" rIns="27940" bIns="2794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2200" kern="1200"/>
        </a:p>
      </dsp:txBody>
      <dsp:txXfrm>
        <a:off x="6902914" y="3180324"/>
        <a:ext cx="274519" cy="37559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gear1">
  <dgm:title val=""/>
  <dgm:desc val=""/>
  <dgm:catLst>
    <dgm:cat type="relationship" pri="3000"/>
    <dgm:cat type="process" pri="28000"/>
    <dgm:cat type="cycle" pri="14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 useDef="1">
    <dgm:dataModel>
      <dgm:ptLst/>
      <dgm:bg/>
      <dgm:whole/>
    </dgm:dataModel>
  </dgm:clrData>
  <dgm:layoutNode name="composite">
    <dgm:varLst>
      <dgm:chMax val="3"/>
      <dgm:animLvl val="lvl"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hoose name="Name0">
      <dgm:if name="Name1" axis="ch" ptType="node" func="cnt" op="lte" val="1">
        <dgm:constrLst>
          <dgm:constr type="primFontSz" for="ch" ptType="node" op="equ" val="65"/>
          <dgm:constr type="w" for="ch" forName="gear1" refType="w" fact="0.55"/>
          <dgm:constr type="h" for="ch" forName="gear1" refType="w" fact="0.55"/>
          <dgm:constr type="l" for="ch" forName="gear1" refType="w" fact="0.05"/>
          <dgm:constr type="t" for="ch" forName="gear1" refType="w" fact="0.05"/>
          <dgm:constr type="w" for="ch" forName="gear1srcNode" val="1"/>
          <dgm:constr type="h" for="ch" forName="gear1srcNode" val="1"/>
          <dgm:constr type="l" for="ch" forName="gear1srcNode" refType="w" fact="0.32"/>
          <dgm:constr type="t" for="ch" forName="gear1srcNode"/>
          <dgm:constr type="w" for="ch" forName="gear1dstNode" val="1"/>
          <dgm:constr type="h" for="ch" forName="gear1dstNode" val="1"/>
          <dgm:constr type="r" for="ch" forName="gear1dstNode" refType="w" fact="0.58"/>
          <dgm:constr type="t" for="ch" forName="gear1dstNode" refType="h" fact="0.55"/>
          <dgm:constr type="diam" for="des" forName="connector1" refType="w" refFor="ch" refForName="gear1" op="equ" fact="1.1"/>
          <dgm:constr type="h" for="des" forName="connector1" refType="w" refFor="ch" refForName="gear1" op="equ" fact="0.1"/>
          <dgm:constr type="w" for="ch" forName="gear1ch" refType="w" fact="0.35"/>
          <dgm:constr type="h" for="ch" forName="gear1ch" refType="w" refFor="ch" refForName="gear1ch" fact="0.6"/>
          <dgm:constr type="l" for="ch" forName="gear1ch"/>
          <dgm:constr type="b" for="ch" forName="gear1ch" refType="h" fact="0.6"/>
        </dgm:constrLst>
      </dgm:if>
      <dgm:if name="Name2" axis="ch" ptType="node" func="cnt" op="equ" val="2">
        <dgm:constrLst>
          <dgm:constr type="primFontSz" for="ch" ptType="node" op="equ" val="65"/>
          <dgm:constr type="w" for="ch" forName="gear1" refType="w" fact="0.55"/>
          <dgm:constr type="h" for="ch" forName="gear1" refType="w" fact="0.55"/>
          <dgm:constr type="l" for="ch" forName="gear1" refType="w" fact="0.45"/>
          <dgm:constr type="t" for="ch" forName="gear1" refType="w" fact="0.25"/>
          <dgm:constr type="w" for="ch" forName="gear1srcNode" val="1"/>
          <dgm:constr type="h" for="ch" forName="gear1srcNode" val="1"/>
          <dgm:constr type="l" for="ch" forName="gear1srcNode" refType="w" fact="0.72"/>
          <dgm:constr type="t" for="ch" forName="gear1srcNode" refType="w" fact="0.2"/>
          <dgm:constr type="w" for="ch" forName="gear1dstNode" val="1"/>
          <dgm:constr type="h" for="ch" forName="gear1dstNode" val="1"/>
          <dgm:constr type="r" for="ch" forName="gear1dstNode" refType="w" fact="0.98"/>
          <dgm:constr type="t" for="ch" forName="gear1dstNode" refType="h" fact="0.75"/>
          <dgm:constr type="diam" for="des" forName="connector1" refType="w" refFor="ch" refForName="gear1" op="equ" fact="1.1"/>
          <dgm:constr type="h" for="des" forName="connector1" refType="w" refFor="ch" refForName="gear1" op="equ" fact="0.1"/>
          <dgm:constr type="w" for="ch" forName="gear1ch" refType="w" fact="0.35"/>
          <dgm:constr type="h" for="ch" forName="gear1ch" refType="w" refFor="ch" refForName="gear1ch" fact="0.6"/>
          <dgm:constr type="l" for="ch" forName="gear1ch" refType="w" fact="0.38"/>
          <dgm:constr type="b" for="ch" forName="gear1ch" refType="w" fact="0.8"/>
          <dgm:constr type="w" for="ch" forName="gear2" refType="w" fact="0.4"/>
          <dgm:constr type="h" for="ch" forName="gear2" refType="w" fact="0.4"/>
          <dgm:constr type="l" for="ch" forName="gear2" refType="w" fact="0.13"/>
          <dgm:constr type="t" for="ch" forName="gear2" refType="w" fact="0.12"/>
          <dgm:constr type="w" for="ch" forName="gear2srcNode" val="1"/>
          <dgm:constr type="h" for="ch" forName="gear2srcNode" val="1"/>
          <dgm:constr type="l" for="ch" forName="gear2srcNode" refType="w" fact="0.23"/>
          <dgm:constr type="t" for="ch" forName="gear2srcNode" refType="w" fact="0.08"/>
          <dgm:constr type="w" for="ch" forName="gear2dstNode" val="1"/>
          <dgm:constr type="h" for="ch" forName="gear2dstNode" val="1"/>
          <dgm:constr type="l" for="ch" forName="gear2dstNode" refType="w" fact="0.1"/>
          <dgm:constr type="t" for="ch" forName="gear2dstNode" refType="h" fact="0.33"/>
          <dgm:constr type="diam" for="des" forName="connector2" refType="w" refFor="ch" refForName="gear2" op="equ" fact="-1.1"/>
          <dgm:constr type="h" for="des" forName="connector2" refType="w" refFor="ch" refForName="gear1" op="equ" fact="0.1"/>
          <dgm:constr type="w" for="ch" forName="gear2ch" refType="w" fact="0.35"/>
          <dgm:constr type="h" for="ch" forName="gear2ch" refType="w" refFor="ch" refForName="gear2ch" fact="0.6"/>
          <dgm:constr type="l" for="ch" forName="gear2ch" refType="w" fact="0.34"/>
          <dgm:constr type="t" for="ch" forName="gear2ch" refType="w" fact="0.04"/>
        </dgm:constrLst>
      </dgm:if>
      <dgm:else name="Name3">
        <dgm:constrLst>
          <dgm:constr type="primFontSz" for="ch" ptType="node" op="equ" val="65"/>
          <dgm:constr type="w" for="ch" forName="gear1" refType="w" fact="0.55"/>
          <dgm:constr type="h" for="ch" forName="gear1" refType="w" fact="0.55"/>
          <dgm:constr type="l" for="ch" forName="gear1" refType="w" fact="0.45"/>
          <dgm:constr type="t" for="ch" forName="gear1" refType="w" fact="0.45"/>
          <dgm:constr type="w" for="ch" forName="gear1srcNode" val="1"/>
          <dgm:constr type="h" for="ch" forName="gear1srcNode" val="1"/>
          <dgm:constr type="l" for="ch" forName="gear1srcNode" refType="w" fact="0.72"/>
          <dgm:constr type="t" for="ch" forName="gear1srcNode" refType="w" fact="0.4"/>
          <dgm:constr type="w" for="ch" forName="gear1dstNode" val="1"/>
          <dgm:constr type="h" for="ch" forName="gear1dstNode" val="1"/>
          <dgm:constr type="r" for="ch" forName="gear1dstNode" refType="w" fact="0.98"/>
          <dgm:constr type="t" for="ch" forName="gear1dstNode" refType="h" fact="0.95"/>
          <dgm:constr type="diam" for="des" forName="connector1" refType="w" refFor="ch" refForName="gear1" op="equ" fact="1.15"/>
          <dgm:constr type="h" for="des" forName="connector1" refType="w" refFor="ch" refForName="gear1" op="equ" fact="0.1"/>
          <dgm:constr type="w" for="ch" forName="gear1ch" refType="w" fact="0.35"/>
          <dgm:constr type="h" for="ch" forName="gear1ch" refType="w" refFor="ch" refForName="gear1ch" fact="0.6"/>
          <dgm:constr type="l" for="ch" forName="gear1ch" refType="w" fact="0.38"/>
          <dgm:constr type="b" for="ch" forName="gear1ch" refType="h"/>
          <dgm:constr type="w" for="ch" forName="gear2" refType="w" fact="0.4"/>
          <dgm:constr type="h" for="ch" forName="gear2" refType="w" fact="0.4"/>
          <dgm:constr type="l" for="ch" forName="gear2" refType="w" fact="0.13"/>
          <dgm:constr type="t" for="ch" forName="gear2" refType="w" fact="0.32"/>
          <dgm:constr type="w" for="ch" forName="gear2srcNode" val="1"/>
          <dgm:constr type="h" for="ch" forName="gear2srcNode" val="1"/>
          <dgm:constr type="l" for="ch" forName="gear2srcNode" refType="w" fact="0.23"/>
          <dgm:constr type="t" for="ch" forName="gear2srcNode" refType="w" fact="0.28"/>
          <dgm:constr type="w" for="ch" forName="gear2dstNode" val="1"/>
          <dgm:constr type="h" for="ch" forName="gear2dstNode" val="1"/>
          <dgm:constr type="l" for="ch" forName="gear2dstNode" refType="w" fact="0.1"/>
          <dgm:constr type="t" for="ch" forName="gear2dstNode" refType="h" fact="0.53"/>
          <dgm:constr type="diam" for="des" forName="connector2" refType="w" refFor="ch" refForName="gear2" op="equ" fact="-1.1"/>
          <dgm:constr type="h" for="des" forName="connector2" refType="w" refFor="ch" refForName="gear1" op="equ" fact="0.1"/>
          <dgm:constr type="w" for="ch" forName="gear2ch" refType="w" fact="0.35"/>
          <dgm:constr type="h" for="ch" forName="gear2ch" refType="w" refFor="ch" refForName="gear2ch" fact="0.6"/>
          <dgm:constr type="l" for="ch" forName="gear2ch"/>
          <dgm:constr type="t" for="ch" forName="gear2ch" refType="w" fact="0.58"/>
          <dgm:constr type="w" for="ch" forName="gear3" refType="w" fact="0.48"/>
          <dgm:constr type="h" for="ch" forName="gear3" refType="w" fact="0.48"/>
          <dgm:constr type="l" for="ch" forName="gear3" refType="w" fact="0.31"/>
          <dgm:constr type="t" for="ch" forName="gear3"/>
          <dgm:constr type="w" for="ch" forName="gear3tx" refType="w" fact="0.22"/>
          <dgm:constr type="h" for="ch" forName="gear3tx" refType="w" fact="0.22"/>
          <dgm:constr type="ctrX" for="ch" forName="gear3tx" refType="ctrX" refFor="ch" refForName="gear3"/>
          <dgm:constr type="ctrY" for="ch" forName="gear3tx" refType="ctrY" refFor="ch" refForName="gear3"/>
          <dgm:constr type="w" for="ch" forName="gear3srcNode" val="1"/>
          <dgm:constr type="h" for="ch" forName="gear3srcNode" val="1"/>
          <dgm:constr type="l" for="ch" forName="gear3srcNode" refType="w" fact="0.3"/>
          <dgm:constr type="t" for="ch" forName="gear3srcNode" refType="w" fact="0.25"/>
          <dgm:constr type="w" for="ch" forName="gear3dstNode" val="1"/>
          <dgm:constr type="h" for="ch" forName="gear3dstNode" val="1"/>
          <dgm:constr type="l" for="ch" forName="gear3dstNode" refType="w" fact="0.38"/>
          <dgm:constr type="t" for="ch" forName="gear3dstNode" refType="h" fact="0.05"/>
          <dgm:constr type="diam" for="des" forName="connector3" refType="w" refFor="ch" refForName="gear3" op="equ"/>
          <dgm:constr type="h" for="des" forName="connector3" refType="w" refFor="ch" refForName="gear1" op="equ" fact="0.1"/>
          <dgm:constr type="w" for="ch" forName="gear3ch" refType="w" fact="0.35"/>
          <dgm:constr type="h" for="ch" forName="gear3ch" refType="w" refFor="ch" refForName="gear3ch" fact="0.6"/>
          <dgm:constr type="l" for="ch" forName="gear3ch" refType="w" fact="0.65"/>
          <dgm:constr type="t" for="ch" forName="gear3ch" refType="h" fact="0.13"/>
        </dgm:constrLst>
      </dgm:else>
    </dgm:choose>
    <dgm:ruleLst/>
    <dgm:forEach name="Name4" axis="ch" ptType="node" cnt="1">
      <dgm:layoutNode name="gear1" styleLbl="node1">
        <dgm:varLst>
          <dgm:chMax val="1"/>
          <dgm:bulletEnabled val="1"/>
        </dgm:varLst>
        <dgm:alg type="tx">
          <dgm:param type="txAnchorVertCh" val="mid"/>
        </dgm:alg>
        <dgm:shape xmlns:r="http://schemas.openxmlformats.org/officeDocument/2006/relationships" type="gear9" r:blip="">
          <dgm:adjLst/>
        </dgm:shape>
        <dgm:presOf axis="self"/>
        <dgm:constrLst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layoutNode name="gear1src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layoutNode name="gear1dst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choose name="Name5">
        <dgm:if name="Name6" axis="ch" ptType="node" func="cnt" op="gte" val="1">
          <dgm:layoutNode name="gear1ch" styleLbl="fgAcc1">
            <dgm:varLst>
              <dgm:chMax val="0"/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>
              <dgm:constr type="tMarg" refType="primFontSz" fact="0.3"/>
              <dgm:constr type="bMarg" refType="primFontSz" fact="0.3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7"/>
      </dgm:choose>
    </dgm:forEach>
    <dgm:forEach name="Name8" axis="ch" ptType="node" st="2" cnt="1">
      <dgm:layoutNode name="gear2" styleLbl="node1">
        <dgm:varLst>
          <dgm:chMax val="1"/>
          <dgm:bulletEnabled val="1"/>
        </dgm:varLst>
        <dgm:alg type="tx">
          <dgm:param type="txAnchorVertCh" val="mid"/>
        </dgm:alg>
        <dgm:shape xmlns:r="http://schemas.openxmlformats.org/officeDocument/2006/relationships" type="gear6" r:blip="">
          <dgm:adjLst/>
        </dgm:shape>
        <dgm:presOf axis="self"/>
        <dgm:constrLst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layoutNode name="gear2src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layoutNode name="gear2dst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choose name="Name9">
        <dgm:if name="Name10" axis="ch" ptType="node" func="cnt" op="gte" val="1">
          <dgm:layoutNode name="gear2ch" styleLbl="fgAcc1">
            <dgm:varLst>
              <dgm:chMax val="0"/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>
              <dgm:constr type="tMarg" refType="primFontSz" fact="0.3"/>
              <dgm:constr type="bMarg" refType="primFontSz" fact="0.3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11"/>
      </dgm:choose>
    </dgm:forEach>
    <dgm:forEach name="Name12" axis="ch" ptType="node" st="3" cnt="1">
      <dgm:layoutNode name="gear3" styleLbl="node1">
        <dgm:alg type="sp"/>
        <dgm:shape xmlns:r="http://schemas.openxmlformats.org/officeDocument/2006/relationships" rot="-15" type="gear6" r:blip="">
          <dgm:adjLst/>
        </dgm:shape>
        <dgm:presOf axis="self"/>
        <dgm:constrLst/>
        <dgm:ruleLst/>
      </dgm:layoutNode>
      <dgm:layoutNode name="gear3tx" styleLbl="node1">
        <dgm:varLst>
          <dgm:chMax val="1"/>
          <dgm:bulletEnabled val="1"/>
        </dgm:varLst>
        <dgm:alg type="tx">
          <dgm:param type="txAnchorVertCh" val="mid"/>
        </dgm:alg>
        <dgm:shape xmlns:r="http://schemas.openxmlformats.org/officeDocument/2006/relationships" type="rect" r:blip="" hideGeom="1">
          <dgm:adjLst/>
        </dgm:shape>
        <dgm:presOf axis="self"/>
        <dgm:constrLst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layoutNode name="gear3src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layoutNode name="gear3dst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choose name="Name13">
        <dgm:if name="Name14" axis="ch" ptType="node" func="cnt" op="gte" val="1">
          <dgm:layoutNode name="gear3ch" styleLbl="fgAcc1">
            <dgm:varLst>
              <dgm:chMax val="0"/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>
              <dgm:constr type="tMarg" refType="primFontSz" fact="0.3"/>
              <dgm:constr type="bMarg" refType="primFontSz" fact="0.3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15"/>
      </dgm:choose>
    </dgm:forEach>
    <dgm:forEach name="Name16" axis="ch" ptType="sibTrans" hideLastTrans="0" cnt="1">
      <dgm:layoutNode name="connector1" styleLbl="sibTrans2D1">
        <dgm:alg type="conn">
          <dgm:param type="connRout" val="curve"/>
          <dgm:param type="srcNode" val="gear1srcNode"/>
          <dgm:param type="dstNode" val="gear1dstNode"/>
          <dgm:param type="begPts" val="midR"/>
          <dgm:param type="endPts" val="tCtr"/>
        </dgm:alg>
        <dgm:shape xmlns:r="http://schemas.openxmlformats.org/officeDocument/2006/relationships" type="conn" r:blip="">
          <dgm:adjLst/>
        </dgm:shape>
        <dgm:presOf axis="self"/>
        <dgm:constrLst>
          <dgm:constr type="w" val="10"/>
          <dgm:constr type="h" val="10"/>
          <dgm:constr type="begPad"/>
          <dgm:constr type="endPad"/>
        </dgm:constrLst>
        <dgm:ruleLst/>
      </dgm:layoutNode>
    </dgm:forEach>
    <dgm:forEach name="Name17" axis="ch" ptType="sibTrans" hideLastTrans="0" st="2" cnt="1">
      <dgm:layoutNode name="connector2" styleLbl="sibTrans2D1">
        <dgm:alg type="conn">
          <dgm:param type="connRout" val="curve"/>
          <dgm:param type="srcNode" val="gear2srcNode"/>
          <dgm:param type="dstNode" val="gear2dstNode"/>
          <dgm:param type="begPts" val="midL"/>
          <dgm:param type="endPts" val="midL"/>
        </dgm:alg>
        <dgm:shape xmlns:r="http://schemas.openxmlformats.org/officeDocument/2006/relationships" type="conn" r:blip="">
          <dgm:adjLst/>
        </dgm:shape>
        <dgm:presOf axis="self"/>
        <dgm:constrLst>
          <dgm:constr type="w" val="10"/>
          <dgm:constr type="h" val="10"/>
          <dgm:constr type="begPad"/>
          <dgm:constr type="endPad"/>
        </dgm:constrLst>
        <dgm:ruleLst/>
      </dgm:layoutNode>
    </dgm:forEach>
    <dgm:forEach name="Name18" axis="ch" ptType="sibTrans" hideLastTrans="0" st="3" cnt="1">
      <dgm:layoutNode name="connector3" styleLbl="sibTrans2D1">
        <dgm:alg type="conn">
          <dgm:param type="connRout" val="curve"/>
          <dgm:param type="srcNode" val="gear3srcNode"/>
          <dgm:param type="dstNode" val="gear3dstNode"/>
          <dgm:param type="begPts" val="midL"/>
          <dgm:param type="endPts" val="midL"/>
        </dgm:alg>
        <dgm:shape xmlns:r="http://schemas.openxmlformats.org/officeDocument/2006/relationships" type="conn" r:blip="">
          <dgm:adjLst/>
        </dgm:shape>
        <dgm:presOf axis="self"/>
        <dgm:constrLst>
          <dgm:constr type="w" val="10"/>
          <dgm:constr type="h" val="10"/>
          <dgm:constr type="begPad"/>
          <dgm:constr type="endPad"/>
        </dgm:constrLst>
        <dgm:ruleLst/>
      </dgm:layoutNod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Process5">
  <dgm:title val=""/>
  <dgm:desc val=""/>
  <dgm:catLst>
    <dgm:cat type="process" pri="1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</dgm:cxnLst>
      <dgm:bg/>
      <dgm:whole/>
    </dgm:dataModel>
  </dgm:clrData>
  <dgm:layoutNode name="outerComposite">
    <dgm:varLst>
      <dgm:chMax val="5"/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l" for="ch" forName="TwoNodes_1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r" for="ch" forName="TwoNodes_2" refType="w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r" for="ch" forName="TwoConn_1-2" refType="r" refFor="ch" refForName="TwoNodes_1"/>
          <dgm:constr type="r" for="ch" forName="TwoNodes_1_text" refType="l" refFor="ch" refForName="TwoConn_1-2"/>
          <dgm:constr type="rOff" for="ch" forName="TwoNodes_1_text" refType="w" refFor="ch" refForName="TwoConn_1-2" fact="-0.5"/>
          <dgm:constr type="t" for="ch" forName="TwoNodes_1_text" refType="t" refFor="ch" refForName="TwoNodes_1"/>
          <dgm:constr type="b" for="ch" forName="TwoNodes_1_text" refType="b" refFor="ch" refForName="TwoNodes_1"/>
          <dgm:constr type="l" for="ch" forName="TwoNodes_1_text" refType="l" refFor="ch" refForName="TwoNodes_1"/>
          <dgm:constr type="r" for="ch" forName="TwoNodes_2_text" refType="l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l" for="ch" forName="TwoNodes_2_text" refType="l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l" for="ch" forName="ThreeNodes_1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r" for="ch" forName="ThreeNodes_3" refType="w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r" for="ch" forName="ThreeConn_1-2" refType="r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r" for="ch" forName="ThreeConn_2-3" refType="r" refFor="ch" refForName="ThreeNodes_2"/>
          <dgm:constr type="r" for="ch" forName="ThreeNodes_1_text" refType="l" refFor="ch" refForName="ThreeConn_1-2"/>
          <dgm:constr type="rOff" for="ch" forName="ThreeNodes_1_text" refType="w" refFor="ch" refForName="ThreeConn_1-2" fact="-0.57"/>
          <dgm:constr type="t" for="ch" forName="ThreeNodes_1_text" refType="t" refFor="ch" refForName="ThreeNodes_1"/>
          <dgm:constr type="b" for="ch" forName="ThreeNodes_1_text" refType="b" refFor="ch" refForName="ThreeNodes_1"/>
          <dgm:constr type="l" for="ch" forName="ThreeNodes_1_text" refType="l" refFor="ch" refForName="ThreeNodes_1"/>
          <dgm:constr type="r" for="ch" forName="ThreeNodes_2_text" refType="l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l" for="ch" forName="ThreeNodes_2_text" refType="l" refFor="ch" refForName="ThreeNodes_2"/>
          <dgm:constr type="r" for="ch" forName="ThreeNodes_3_text" refType="l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l" for="ch" forName="ThreeNodes_3_text" refType="l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l" for="ch" forName="FourNodes_1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467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533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r" for="ch" forName="FourNodes_4" refType="w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r" for="ch" forName="FourConn_1-2" refType="r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r" for="ch" forName="FourConn_2-3" refType="r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r" for="ch" forName="FourConn_3-4" refType="r" refFor="ch" refForName="FourNodes_3"/>
          <dgm:constr type="r" for="ch" forName="FourNodes_1_text" refType="l" refFor="ch" refForName="FourConn_1-2"/>
          <dgm:constr type="rOff" for="ch" forName="FourNodes_1_text" refType="w" refFor="ch" refForName="FourConn_1-2" fact="-0.7"/>
          <dgm:constr type="t" for="ch" forName="FourNodes_1_text" refType="t" refFor="ch" refForName="FourNodes_1"/>
          <dgm:constr type="b" for="ch" forName="FourNodes_1_text" refType="b" refFor="ch" refForName="FourNodes_1"/>
          <dgm:constr type="l" for="ch" forName="FourNodes_1_text" refType="l" refFor="ch" refForName="FourNodes_1"/>
          <dgm:constr type="r" for="ch" forName="FourNodes_2_text" refType="l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l" for="ch" forName="FourNodes_2_text" refType="l" refFor="ch" refForName="FourNodes_2"/>
          <dgm:constr type="r" for="ch" forName="FourNodes_3_text" refType="l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l" for="ch" forName="FourNodes_3_text" refType="l" refFor="ch" refForName="FourNodes_3"/>
          <dgm:constr type="r" for="ch" forName="FourNodes_4_text" refType="l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l" for="ch" forName="FourNodes_4_text" refType="l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l" for="ch" forName="FiveNodes_1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442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557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r" for="ch" forName="FiveNodes_5" refType="w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r" for="ch" forName="FiveConn_1-2" refType="r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r" for="ch" forName="FiveConn_2-3" refType="r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r" for="ch" forName="FiveConn_3-4" refType="r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r" for="ch" forName="FiveConn_4-5" refType="r" refFor="ch" refForName="FiveNodes_4"/>
          <dgm:constr type="r" for="ch" forName="FiveNodes_1_text" refType="l" refFor="ch" refForName="FiveConn_1-2"/>
          <dgm:constr type="rOff" for="ch" forName="FiveNodes_1_text" refType="w" refFor="ch" refForName="FiveConn_1-2" fact="-0.75"/>
          <dgm:constr type="t" for="ch" forName="FiveNodes_1_text" refType="t" refFor="ch" refForName="FiveNodes_1"/>
          <dgm:constr type="b" for="ch" forName="FiveNodes_1_text" refType="b" refFor="ch" refForName="FiveNodes_1"/>
          <dgm:constr type="l" for="ch" forName="FiveNodes_1_text" refType="l" refFor="ch" refForName="FiveNodes_1"/>
          <dgm:constr type="r" for="ch" forName="FiveNodes_2_text" refType="l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l" for="ch" forName="FiveNodes_2_text" refType="l" refFor="ch" refForName="FiveNodes_2"/>
          <dgm:constr type="r" for="ch" forName="FiveNodes_3_text" refType="l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l" for="ch" forName="FiveNodes_3_text" refType="l" refFor="ch" refForName="FiveNodes_3"/>
          <dgm:constr type="r" for="ch" forName="FiveNodes_4_text" refType="l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l" for="ch" forName="FiveNodes_4_text" refType="l" refFor="ch" refForName="FiveNodes_4"/>
          <dgm:constr type="r" for="ch" forName="FiveNodes_5_text" refType="l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l" for="ch" forName="FiveNodes_5_text" refType="l" refFor="ch" refForName="FiveNodes_5"/>
        </dgm:constrLst>
      </dgm:if>
      <dgm:else name="Name2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r" for="ch" forName="TwoNodes_1" refType="w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l" for="ch" forName="TwoNodes_2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l" for="ch" forName="TwoConn_1-2" refType="l" refFor="ch" refForName="TwoNodes_1"/>
          <dgm:constr type="l" for="ch" forName="TwoNodes_1_text" refType="r" refFor="ch" refForName="TwoConn_1-2"/>
          <dgm:constr type="lOff" for="ch" forName="TwoNodes_1_text" refType="w" refFor="ch" refForName="TwoConn_1-2" fact="0.5"/>
          <dgm:constr type="t" for="ch" forName="TwoNodes_1_text" refType="t" refFor="ch" refForName="TwoNodes_1"/>
          <dgm:constr type="b" for="ch" forName="TwoNodes_1_text" refType="b" refFor="ch" refForName="TwoNodes_1"/>
          <dgm:constr type="r" for="ch" forName="TwoNodes_1_text" refType="r" refFor="ch" refForName="TwoNodes_1"/>
          <dgm:constr type="l" for="ch" forName="TwoNodes_2_text" refType="r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r" for="ch" forName="TwoNodes_2_text" refType="r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r" for="ch" forName="ThreeNodes_1" refType="w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l" for="ch" forName="ThreeNodes_3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l" for="ch" forName="ThreeConn_1-2" refType="l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l" for="ch" forName="ThreeConn_2-3" refType="l" refFor="ch" refForName="ThreeNodes_2"/>
          <dgm:constr type="l" for="ch" forName="ThreeNodes_1_text" refType="r" refFor="ch" refForName="ThreeConn_1-2"/>
          <dgm:constr type="lOff" for="ch" forName="ThreeNodes_1_text" refType="w" refFor="ch" refForName="ThreeConn_1-2" fact="0.55"/>
          <dgm:constr type="t" for="ch" forName="ThreeNodes_1_text" refType="t" refFor="ch" refForName="ThreeNodes_1"/>
          <dgm:constr type="b" for="ch" forName="ThreeNodes_1_text" refType="b" refFor="ch" refForName="ThreeNodes_1"/>
          <dgm:constr type="r" for="ch" forName="ThreeNodes_1_text" refType="r" refFor="ch" refForName="ThreeNodes_1"/>
          <dgm:constr type="l" for="ch" forName="ThreeNodes_2_text" refType="r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r" for="ch" forName="ThreeNodes_2_text" refType="r" refFor="ch" refForName="ThreeNodes_2"/>
          <dgm:constr type="l" for="ch" forName="ThreeNodes_3_text" refType="r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r" for="ch" forName="ThreeNodes_3_text" refType="r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r" for="ch" forName="FourNodes_1" refType="w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533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467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l" for="ch" forName="FourNodes_4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l" for="ch" forName="FourConn_1-2" refType="l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l" for="ch" forName="FourConn_2-3" refType="l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l" for="ch" forName="FourConn_3-4" refType="l" refFor="ch" refForName="FourNodes_3"/>
          <dgm:constr type="l" for="ch" forName="FourNodes_1_text" refType="r" refFor="ch" refForName="FourConn_1-2"/>
          <dgm:constr type="lOff" for="ch" forName="FourNodes_1_text" refType="w" refFor="ch" refForName="FourConn_1-2" fact="0.69"/>
          <dgm:constr type="t" for="ch" forName="FourNodes_1_text" refType="t" refFor="ch" refForName="FourNodes_1"/>
          <dgm:constr type="b" for="ch" forName="FourNodes_1_text" refType="b" refFor="ch" refForName="FourNodes_1"/>
          <dgm:constr type="r" for="ch" forName="FourNodes_1_text" refType="r" refFor="ch" refForName="FourNodes_1"/>
          <dgm:constr type="l" for="ch" forName="FourNodes_2_text" refType="r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r" for="ch" forName="FourNodes_2_text" refType="r" refFor="ch" refForName="FourNodes_2"/>
          <dgm:constr type="l" for="ch" forName="FourNodes_3_text" refType="r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r" for="ch" forName="FourNodes_3_text" refType="r" refFor="ch" refForName="FourNodes_3"/>
          <dgm:constr type="l" for="ch" forName="FourNodes_4_text" refType="r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r" for="ch" forName="FourNodes_4_text" refType="r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r" for="ch" forName="FiveNodes_1" refType="w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557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442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l" for="ch" forName="FiveNodes_5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l" for="ch" forName="FiveConn_1-2" refType="l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l" for="ch" forName="FiveConn_2-3" refType="l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l" for="ch" forName="FiveConn_3-4" refType="l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l" for="ch" forName="FiveConn_4-5" refType="l" refFor="ch" refForName="FiveNodes_4"/>
          <dgm:constr type="l" for="ch" forName="FiveNodes_1_text" refType="r" refFor="ch" refForName="FiveConn_1-2"/>
          <dgm:constr type="lOff" for="ch" forName="FiveNodes_1_text" refType="w" refFor="ch" refForName="FiveConn_1-2" fact="0.73"/>
          <dgm:constr type="t" for="ch" forName="FiveNodes_1_text" refType="t" refFor="ch" refForName="FiveNodes_1"/>
          <dgm:constr type="b" for="ch" forName="FiveNodes_1_text" refType="b" refFor="ch" refForName="FiveNodes_1"/>
          <dgm:constr type="r" for="ch" forName="FiveNodes_1_text" refType="r" refFor="ch" refForName="FiveNodes_1"/>
          <dgm:constr type="l" for="ch" forName="FiveNodes_2_text" refType="r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r" for="ch" forName="FiveNodes_2_text" refType="r" refFor="ch" refForName="FiveNodes_2"/>
          <dgm:constr type="l" for="ch" forName="FiveNodes_3_text" refType="r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r" for="ch" forName="FiveNodes_3_text" refType="r" refFor="ch" refForName="FiveNodes_3"/>
          <dgm:constr type="l" for="ch" forName="FiveNodes_4_text" refType="r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r" for="ch" forName="FiveNodes_4_text" refType="r" refFor="ch" refForName="FiveNodes_4"/>
          <dgm:constr type="l" for="ch" forName="FiveNodes_5_text" refType="r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r" for="ch" forName="FiveNodes_5_text" refType="r" refFor="ch" refForName="FiveNodes_5"/>
        </dgm:constrLst>
      </dgm:else>
    </dgm:choose>
    <dgm:ruleLst/>
    <dgm:layoutNode name="dummyMaxCanvas">
      <dgm:varLst/>
      <dgm:alg type="sp"/>
      <dgm:shape xmlns:r="http://schemas.openxmlformats.org/officeDocument/2006/relationships" r:blip="">
        <dgm:adjLst/>
      </dgm:shape>
      <dgm:presOf/>
      <dgm:constrLst/>
      <dgm:ruleLst/>
    </dgm:layoutNode>
    <dgm:choose name="Name3">
      <dgm:if name="Name4" axis="ch" ptType="node" func="cnt" op="equ" val="1">
        <dgm:layoutNode name="OneNode_1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5">
        <dgm:choose name="Name6">
          <dgm:if name="Name7" axis="ch" ptType="node" func="cnt" op="equ" val="2">
            <dgm:layoutNode name="TwoNodes_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1 1" cnt="1 0"/>
              <dgm:constrLst/>
              <dgm:ruleLst/>
            </dgm:layoutNode>
            <dgm:layoutNode name="TwoNodes_2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2 1" cnt="1 0"/>
              <dgm:constrLst/>
              <dgm:ruleLst/>
            </dgm:layoutNode>
            <dgm:layoutNode name="TwoConn_1-2" styleLbl="fgAccFollowNode1">
              <dgm:varLst>
                <dgm:bulletEnabled val="1"/>
              </dgm:varLst>
              <dgm:alg type="tx"/>
              <dgm:shape xmlns:r="http://schemas.openxmlformats.org/officeDocument/2006/relationships" type="downArrow" r:blip="">
                <dgm:adjLst>
                  <dgm:adj idx="1" val="0.55"/>
                  <dgm:adj idx="2" val="0.45"/>
                </dgm:adjLst>
              </dgm:shape>
              <dgm:presOf axis="ch" ptType="sibTrans" cnt="1"/>
              <dgm:constrLst>
                <dgm:constr type="lMarg" refType="primFontSz" fact="0.1"/>
                <dgm:constr type="rMarg" refType="primFontSz" fact="0.1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  <dgm:layoutNode name="TwoNodes_1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1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  <dgm:layoutNode name="TwoNodes_2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2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if>
          <dgm:else name="Name8">
            <dgm:choose name="Name9">
              <dgm:if name="Name10" axis="ch" ptType="node" func="cnt" op="equ" val="3">
                <dgm:layoutNode name="ThreeNodes_1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1 1" cnt="1 0"/>
                  <dgm:constrLst/>
                  <dgm:ruleLst/>
                </dgm:layoutNode>
                <dgm:layoutNode name="ThreeNodes_2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2 1" cnt="1 0"/>
                  <dgm:constrLst/>
                  <dgm:ruleLst/>
                </dgm:layoutNode>
                <dgm:layoutNode name="ThreeNodes_3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3 1" cnt="1 0"/>
                  <dgm:constrLst/>
                  <dgm:ruleLst/>
                </dgm:layoutNode>
                <dgm:layoutNode name="ThreeConn_1-2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Conn_2-3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st="2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Nodes_1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1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2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2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3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3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1">
                <dgm:choose name="Name12">
                  <dgm:if name="Name13" axis="ch" ptType="node" func="cnt" op="equ" val="4">
                    <dgm:layoutNode name="FourNodes_1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/>
                      <dgm:ruleLst/>
                    </dgm:layoutNode>
                    <dgm:layoutNode name="FourNodes_2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/>
                      <dgm:ruleLst/>
                    </dgm:layoutNode>
                    <dgm:layoutNode name="FourNodes_3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/>
                      <dgm:ruleLst/>
                    </dgm:layoutNode>
                    <dgm:layoutNode name="FourNodes_4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/>
                      <dgm:ruleLst/>
                    </dgm:layoutNode>
                    <dgm:layoutNode name="FourConn_1-2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2-3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2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3-4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3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1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2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3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4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if>
                  <dgm:else name="Name14">
                    <dgm:choose name="Name15">
                      <dgm:if name="Name16" axis="ch" ptType="node" func="cnt" op="gte" val="5">
                        <dgm:layoutNode name="FiveNodes_1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/>
                          <dgm:ruleLst/>
                        </dgm:layoutNode>
                        <dgm:layoutNode name="FiveNodes_2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/>
                          <dgm:ruleLst/>
                        </dgm:layoutNode>
                        <dgm:layoutNode name="FiveNodes_3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/>
                          <dgm:ruleLst/>
                        </dgm:layoutNode>
                        <dgm:layoutNode name="FiveNodes_4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/>
                          <dgm:ruleLst/>
                        </dgm:layoutNode>
                        <dgm:layoutNode name="FiveNodes_5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/>
                          <dgm:ruleLst/>
                        </dgm:layoutNode>
                        <dgm:layoutNode name="FiveConn_1-2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2-3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2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3-4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3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4-5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4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1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2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3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4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5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</dgm:if>
                      <dgm:else name="Name17"/>
                    </dgm:choose>
                  </dgm:else>
                </dgm:choose>
              </dgm:else>
            </dgm:choose>
          </dgm:else>
        </dgm:choose>
      </dgm:else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24646A-5F58-4CF1-9C03-EE47020BEFD9}" type="datetimeFigureOut">
              <a:rPr lang="ru-RU" smtClean="0"/>
              <a:t>26.05.2021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86732136-1183-4151-96A6-A3E640C2496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9729578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24646A-5F58-4CF1-9C03-EE47020BEFD9}" type="datetimeFigureOut">
              <a:rPr lang="ru-RU" smtClean="0"/>
              <a:t>26.05.2021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732136-1183-4151-96A6-A3E640C2496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381527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24646A-5F58-4CF1-9C03-EE47020BEFD9}" type="datetimeFigureOut">
              <a:rPr lang="ru-RU" smtClean="0"/>
              <a:t>26.05.2021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86732136-1183-4151-96A6-A3E640C2496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6112184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24646A-5F58-4CF1-9C03-EE47020BEFD9}" type="datetimeFigureOut">
              <a:rPr lang="ru-RU" smtClean="0"/>
              <a:t>26.05.2021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86732136-1183-4151-96A6-A3E640C2496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0328649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24646A-5F58-4CF1-9C03-EE47020BEFD9}" type="datetimeFigureOut">
              <a:rPr lang="ru-RU" smtClean="0"/>
              <a:t>26.05.2021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86732136-1183-4151-96A6-A3E640C2496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8398870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24646A-5F58-4CF1-9C03-EE47020BEFD9}" type="datetimeFigureOut">
              <a:rPr lang="ru-RU" smtClean="0"/>
              <a:t>26.05.2021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732136-1183-4151-96A6-A3E640C2496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763568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24646A-5F58-4CF1-9C03-EE47020BEFD9}" type="datetimeFigureOut">
              <a:rPr lang="ru-RU" smtClean="0"/>
              <a:t>26.05.2021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732136-1183-4151-96A6-A3E640C2496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8788469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24646A-5F58-4CF1-9C03-EE47020BEFD9}" type="datetimeFigureOut">
              <a:rPr lang="ru-RU" smtClean="0"/>
              <a:t>26.05.2021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732136-1183-4151-96A6-A3E640C2496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3553743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24646A-5F58-4CF1-9C03-EE47020BEFD9}" type="datetimeFigureOut">
              <a:rPr lang="ru-RU" smtClean="0"/>
              <a:t>26.05.2021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86732136-1183-4151-96A6-A3E640C2496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4260234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24646A-5F58-4CF1-9C03-EE47020BEFD9}" type="datetimeFigureOut">
              <a:rPr lang="ru-RU" smtClean="0"/>
              <a:t>26.05.2021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86732136-1183-4151-96A6-A3E640C2496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9567411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24646A-5F58-4CF1-9C03-EE47020BEFD9}" type="datetimeFigureOut">
              <a:rPr lang="ru-RU" smtClean="0"/>
              <a:t>26.05.2021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86732136-1183-4151-96A6-A3E640C24960}" type="slidenum">
              <a:rPr lang="ru-RU" smtClean="0"/>
              <a:t>‹#›</a:t>
            </a:fld>
            <a:endParaRPr lang="ru-RU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23225851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24646A-5F58-4CF1-9C03-EE47020BEFD9}" type="datetimeFigureOut">
              <a:rPr lang="ru-RU" smtClean="0"/>
              <a:t>26.05.2021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86732136-1183-4151-96A6-A3E640C2496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3601857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24646A-5F58-4CF1-9C03-EE47020BEFD9}" type="datetimeFigureOut">
              <a:rPr lang="ru-RU" smtClean="0"/>
              <a:t>26.05.2021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86732136-1183-4151-96A6-A3E640C24960}" type="slidenum">
              <a:rPr lang="ru-RU" smtClean="0"/>
              <a:t>‹#›</a:t>
            </a:fld>
            <a:endParaRPr lang="ru-RU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51651816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24646A-5F58-4CF1-9C03-EE47020BEFD9}" type="datetimeFigureOut">
              <a:rPr lang="ru-RU" smtClean="0"/>
              <a:t>26.05.2021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86732136-1183-4151-96A6-A3E640C2496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6277566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24646A-5F58-4CF1-9C03-EE47020BEFD9}" type="datetimeFigureOut">
              <a:rPr lang="ru-RU" smtClean="0"/>
              <a:t>26.05.2021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732136-1183-4151-96A6-A3E640C2496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9896704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24646A-5F58-4CF1-9C03-EE47020BEFD9}" type="datetimeFigureOut">
              <a:rPr lang="ru-RU" smtClean="0"/>
              <a:t>26.05.2021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732136-1183-4151-96A6-A3E640C2496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0632361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-786"/>
            <a:ext cx="2356674" cy="6854039"/>
            <a:chOff x="6627813" y="194833"/>
            <a:chExt cx="1952625" cy="5678918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C24646A-5F58-4CF1-9C03-EE47020BEFD9}" type="datetimeFigureOut">
              <a:rPr lang="ru-RU" smtClean="0"/>
              <a:t>26.05.2021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86732136-1183-4151-96A6-A3E640C2496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597350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  <p:sldLayoutId id="2147483679" r:id="rId2"/>
    <p:sldLayoutId id="2147483680" r:id="rId3"/>
    <p:sldLayoutId id="2147483681" r:id="rId4"/>
    <p:sldLayoutId id="2147483682" r:id="rId5"/>
    <p:sldLayoutId id="2147483683" r:id="rId6"/>
    <p:sldLayoutId id="2147483684" r:id="rId7"/>
    <p:sldLayoutId id="2147483685" r:id="rId8"/>
    <p:sldLayoutId id="2147483686" r:id="rId9"/>
    <p:sldLayoutId id="2147483687" r:id="rId10"/>
    <p:sldLayoutId id="2147483688" r:id="rId11"/>
    <p:sldLayoutId id="2147483689" r:id="rId12"/>
    <p:sldLayoutId id="2147483690" r:id="rId13"/>
    <p:sldLayoutId id="2147483691" r:id="rId14"/>
    <p:sldLayoutId id="2147483692" r:id="rId15"/>
    <p:sldLayoutId id="2147483693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>
            <a:extLst>
              <a:ext uri="{FF2B5EF4-FFF2-40B4-BE49-F238E27FC236}">
                <a16:creationId xmlns:a16="http://schemas.microsoft.com/office/drawing/2014/main" id="{4C58242D-EAEC-41E0-B6CC-53FEEF76F37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471802" y="1935478"/>
            <a:ext cx="8915399" cy="2262781"/>
          </a:xfrm>
        </p:spPr>
        <p:txBody>
          <a:bodyPr>
            <a:normAutofit fontScale="90000"/>
          </a:bodyPr>
          <a:lstStyle/>
          <a:p>
            <a:r>
              <a:rPr lang="ru-RU" sz="4000" b="1" dirty="0">
                <a:solidFill>
                  <a:schemeClr val="accent1"/>
                </a:solidFill>
              </a:rPr>
              <a:t>Вовлечение родителей (законных представителей) в образовательный процесс через активные формы взаимодействия</a:t>
            </a:r>
          </a:p>
        </p:txBody>
      </p:sp>
      <p:sp>
        <p:nvSpPr>
          <p:cNvPr id="5" name="Подзаголовок 4">
            <a:extLst>
              <a:ext uri="{FF2B5EF4-FFF2-40B4-BE49-F238E27FC236}">
                <a16:creationId xmlns:a16="http://schemas.microsoft.com/office/drawing/2014/main" id="{D3EE3380-689E-45AD-8D39-2B107A65B7E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589212" y="4922522"/>
            <a:ext cx="8915399" cy="1126283"/>
          </a:xfrm>
        </p:spPr>
        <p:txBody>
          <a:bodyPr/>
          <a:lstStyle/>
          <a:p>
            <a:r>
              <a:rPr lang="ru-RU" b="1" dirty="0"/>
              <a:t>Старший воспитатель МБДОУ д/с № 26</a:t>
            </a:r>
          </a:p>
          <a:p>
            <a:r>
              <a:rPr lang="ru-RU" b="1" dirty="0"/>
              <a:t>Клочкова С.В.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A3A4594-0F59-492D-9861-B1559FEA9110}"/>
              </a:ext>
            </a:extLst>
          </p:cNvPr>
          <p:cNvSpPr txBox="1"/>
          <p:nvPr/>
        </p:nvSpPr>
        <p:spPr>
          <a:xfrm>
            <a:off x="2706620" y="262374"/>
            <a:ext cx="868058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/>
              <a:t>муниципальное бюджетное дошкольное образовательное учреждение</a:t>
            </a:r>
          </a:p>
          <a:p>
            <a:r>
              <a:rPr lang="ru-RU" b="1" dirty="0"/>
              <a:t>«Детский сад № 26»</a:t>
            </a:r>
          </a:p>
        </p:txBody>
      </p:sp>
    </p:spTree>
    <p:extLst>
      <p:ext uri="{BB962C8B-B14F-4D97-AF65-F5344CB8AC3E}">
        <p14:creationId xmlns:p14="http://schemas.microsoft.com/office/powerpoint/2010/main" val="33371715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>
            <a:extLst>
              <a:ext uri="{FF2B5EF4-FFF2-40B4-BE49-F238E27FC236}">
                <a16:creationId xmlns:a16="http://schemas.microsoft.com/office/drawing/2014/main" id="{67CFD7D3-0D90-4EED-A148-93152C9D55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65239" y="103606"/>
            <a:ext cx="8911687" cy="698253"/>
          </a:xfrm>
        </p:spPr>
        <p:txBody>
          <a:bodyPr>
            <a:normAutofit/>
          </a:bodyPr>
          <a:lstStyle/>
          <a:p>
            <a:r>
              <a:rPr lang="ru-RU" sz="3200" b="1" dirty="0">
                <a:solidFill>
                  <a:schemeClr val="accent1"/>
                </a:solidFill>
              </a:rPr>
              <a:t>АКТУАЛЬНОСТЬ</a:t>
            </a:r>
          </a:p>
        </p:txBody>
      </p:sp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EB335F53-371E-4FD8-A435-F9BBC6BD3BC3}"/>
              </a:ext>
            </a:extLst>
          </p:cNvPr>
          <p:cNvSpPr/>
          <p:nvPr/>
        </p:nvSpPr>
        <p:spPr>
          <a:xfrm>
            <a:off x="1521654" y="801859"/>
            <a:ext cx="10029819" cy="535531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endParaRPr lang="ru-RU" dirty="0"/>
          </a:p>
          <a:p>
            <a:pPr algn="ctr"/>
            <a:r>
              <a:rPr lang="ru-RU" b="1" dirty="0"/>
              <a:t>вовлечение семьи в деятельность ДОУ приносит пользу и детям, и детскому саду, и, прежде всего, самим родителям</a:t>
            </a:r>
          </a:p>
          <a:p>
            <a:pPr algn="just"/>
            <a:endParaRPr lang="ru-RU" dirty="0"/>
          </a:p>
          <a:p>
            <a:pPr algn="just"/>
            <a:endParaRPr lang="ru-RU" dirty="0"/>
          </a:p>
          <a:p>
            <a:pPr algn="just"/>
            <a:endParaRPr lang="ru-RU" dirty="0"/>
          </a:p>
          <a:p>
            <a:pPr algn="just"/>
            <a:endParaRPr lang="ru-RU" dirty="0"/>
          </a:p>
          <a:p>
            <a:pPr algn="just"/>
            <a:endParaRPr lang="ru-RU" dirty="0"/>
          </a:p>
          <a:p>
            <a:pPr algn="just"/>
            <a:endParaRPr lang="ru-RU" dirty="0"/>
          </a:p>
          <a:p>
            <a:pPr algn="just"/>
            <a:endParaRPr lang="ru-RU" dirty="0"/>
          </a:p>
          <a:p>
            <a:pPr algn="just"/>
            <a:endParaRPr lang="ru-RU" dirty="0"/>
          </a:p>
          <a:p>
            <a:pPr algn="just"/>
            <a:endParaRPr lang="ru-RU" dirty="0"/>
          </a:p>
          <a:p>
            <a:pPr algn="just"/>
            <a:endParaRPr lang="ru-RU" dirty="0"/>
          </a:p>
          <a:p>
            <a:pPr algn="just"/>
            <a:endParaRPr lang="ru-RU" dirty="0"/>
          </a:p>
          <a:p>
            <a:pPr algn="just"/>
            <a:endParaRPr lang="ru-RU" dirty="0"/>
          </a:p>
          <a:p>
            <a:pPr algn="just"/>
            <a:endParaRPr lang="ru-RU" dirty="0"/>
          </a:p>
          <a:p>
            <a:pPr algn="ctr"/>
            <a:r>
              <a:rPr lang="ru-RU" b="1" dirty="0"/>
              <a:t> высшей целью и основным содержанием работы воспитателя должен быть — </a:t>
            </a:r>
            <a:r>
              <a:rPr lang="ru-RU" b="1" u="sng" dirty="0"/>
              <a:t>РЕБЕНОК</a:t>
            </a:r>
            <a:r>
              <a:rPr lang="ru-RU" b="1" dirty="0"/>
              <a:t>, а не потребности детского сада, не образовательная программа, не методики обучения</a:t>
            </a:r>
          </a:p>
        </p:txBody>
      </p:sp>
      <p:sp>
        <p:nvSpPr>
          <p:cNvPr id="2" name="Прямоугольник: скругленные углы 1">
            <a:extLst>
              <a:ext uri="{FF2B5EF4-FFF2-40B4-BE49-F238E27FC236}">
                <a16:creationId xmlns:a16="http://schemas.microsoft.com/office/drawing/2014/main" id="{AE09F5CD-F7BE-4054-9F39-02E6E1970D34}"/>
              </a:ext>
            </a:extLst>
          </p:cNvPr>
          <p:cNvSpPr/>
          <p:nvPr/>
        </p:nvSpPr>
        <p:spPr>
          <a:xfrm>
            <a:off x="792480" y="2284385"/>
            <a:ext cx="5064369" cy="534572"/>
          </a:xfrm>
          <a:prstGeom prst="round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ru-RU" dirty="0"/>
              <a:t> </a:t>
            </a:r>
            <a:r>
              <a:rPr lang="ru-RU" sz="2000" dirty="0"/>
              <a:t>эмоциональная вовлеченность</a:t>
            </a:r>
          </a:p>
          <a:p>
            <a:pPr algn="just"/>
            <a:endParaRPr lang="ru-RU" dirty="0"/>
          </a:p>
        </p:txBody>
      </p:sp>
      <p:sp>
        <p:nvSpPr>
          <p:cNvPr id="6" name="Прямоугольник: скругленные углы 5">
            <a:extLst>
              <a:ext uri="{FF2B5EF4-FFF2-40B4-BE49-F238E27FC236}">
                <a16:creationId xmlns:a16="http://schemas.microsoft.com/office/drawing/2014/main" id="{BFCCD92E-F9AB-4ED5-9A05-612B6A789442}"/>
              </a:ext>
            </a:extLst>
          </p:cNvPr>
          <p:cNvSpPr/>
          <p:nvPr/>
        </p:nvSpPr>
        <p:spPr>
          <a:xfrm>
            <a:off x="3563815" y="3360278"/>
            <a:ext cx="5064369" cy="534572"/>
          </a:xfrm>
          <a:prstGeom prst="round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ru-RU" dirty="0"/>
              <a:t> </a:t>
            </a:r>
            <a:r>
              <a:rPr lang="ru-RU" sz="2000" dirty="0"/>
              <a:t>Информационная вовлеченность</a:t>
            </a:r>
          </a:p>
          <a:p>
            <a:pPr algn="just"/>
            <a:endParaRPr lang="ru-RU" dirty="0"/>
          </a:p>
        </p:txBody>
      </p:sp>
      <p:sp>
        <p:nvSpPr>
          <p:cNvPr id="7" name="Прямоугольник: скругленные углы 6">
            <a:extLst>
              <a:ext uri="{FF2B5EF4-FFF2-40B4-BE49-F238E27FC236}">
                <a16:creationId xmlns:a16="http://schemas.microsoft.com/office/drawing/2014/main" id="{BB46372E-B404-4413-A1F5-6683511823E0}"/>
              </a:ext>
            </a:extLst>
          </p:cNvPr>
          <p:cNvSpPr/>
          <p:nvPr/>
        </p:nvSpPr>
        <p:spPr>
          <a:xfrm>
            <a:off x="6536563" y="4301484"/>
            <a:ext cx="5064369" cy="534572"/>
          </a:xfrm>
          <a:prstGeom prst="round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ru-RU" dirty="0"/>
              <a:t> </a:t>
            </a:r>
            <a:r>
              <a:rPr lang="ru-RU" sz="2000" dirty="0"/>
              <a:t>физическая вовлеченность</a:t>
            </a:r>
          </a:p>
          <a:p>
            <a:pPr algn="just"/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40530584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433F27D2-69BD-4C55-ACEF-EC976022D04E}"/>
              </a:ext>
            </a:extLst>
          </p:cNvPr>
          <p:cNvSpPr/>
          <p:nvPr/>
        </p:nvSpPr>
        <p:spPr>
          <a:xfrm>
            <a:off x="1241324" y="1713304"/>
            <a:ext cx="9709352" cy="36933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just">
              <a:buFont typeface="Wingdings" panose="05000000000000000000" pitchFamily="2" charset="2"/>
              <a:buChar char="Ø"/>
            </a:pPr>
            <a:r>
              <a:rPr lang="ru-RU" b="1" dirty="0"/>
              <a:t>Федеральный закон № 273-ФЗ от 29.12.2012г. «Об образовании в Российской Федерации»: </a:t>
            </a:r>
          </a:p>
          <a:p>
            <a:pPr algn="just"/>
            <a:r>
              <a:rPr lang="ru-RU" u="sng" dirty="0"/>
              <a:t>Статья 44. </a:t>
            </a:r>
            <a:r>
              <a:rPr lang="ru-RU" dirty="0"/>
              <a:t>Права, обязанности и ответственность в сфере образования родителей (законных представителей) несовершеннолетних обучающихся</a:t>
            </a:r>
          </a:p>
          <a:p>
            <a:pPr algn="just"/>
            <a:endParaRPr lang="ru-RU" b="1" dirty="0"/>
          </a:p>
          <a:p>
            <a:pPr marL="285750" indent="-285750" algn="just">
              <a:buFont typeface="Wingdings" panose="05000000000000000000" pitchFamily="2" charset="2"/>
              <a:buChar char="Ø"/>
            </a:pPr>
            <a:r>
              <a:rPr lang="ru-RU" b="1" dirty="0"/>
              <a:t>Приказ Минобрнауки России № 1155 от 17.10.2013г. «Об утверждении федерального государственного образовательного стандарта дошкольного образования»</a:t>
            </a:r>
          </a:p>
          <a:p>
            <a:pPr algn="just"/>
            <a:r>
              <a:rPr lang="ru-RU" dirty="0"/>
              <a:t>ФГОС ДО: ч. I п. 1.6 п. п. 9; ч. III п. 3.1 п. п. 5, 6</a:t>
            </a:r>
          </a:p>
          <a:p>
            <a:pPr algn="just"/>
            <a:endParaRPr lang="ru-RU" b="1" dirty="0"/>
          </a:p>
          <a:p>
            <a:pPr marL="285750" indent="-285750" algn="just">
              <a:buFont typeface="Wingdings" panose="05000000000000000000" pitchFamily="2" charset="2"/>
              <a:buChar char="Ø"/>
            </a:pPr>
            <a:r>
              <a:rPr lang="ru-RU" b="1" dirty="0"/>
              <a:t>ООП ДОУ</a:t>
            </a:r>
          </a:p>
          <a:p>
            <a:pPr algn="just"/>
            <a:r>
              <a:rPr lang="ru-RU" dirty="0"/>
              <a:t>В содержательном разделе Программы представлены особенности взаимодействия педагогического коллектива с семьями воспитанников</a:t>
            </a:r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5C9D871-36E3-4D03-91A8-2AE40C998C0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47336" y="216147"/>
            <a:ext cx="8911687" cy="1280890"/>
          </a:xfrm>
        </p:spPr>
        <p:txBody>
          <a:bodyPr>
            <a:normAutofit/>
          </a:bodyPr>
          <a:lstStyle/>
          <a:p>
            <a:r>
              <a:rPr lang="ru-RU" sz="2800" b="1" dirty="0">
                <a:solidFill>
                  <a:schemeClr val="accent1"/>
                </a:solidFill>
              </a:rPr>
              <a:t>Основания вовлечения родителей (законных представителей) в образовательный процесс</a:t>
            </a:r>
          </a:p>
        </p:txBody>
      </p:sp>
    </p:spTree>
    <p:extLst>
      <p:ext uri="{BB962C8B-B14F-4D97-AF65-F5344CB8AC3E}">
        <p14:creationId xmlns:p14="http://schemas.microsoft.com/office/powerpoint/2010/main" val="76854981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>
            <a:extLst>
              <a:ext uri="{FF2B5EF4-FFF2-40B4-BE49-F238E27FC236}">
                <a16:creationId xmlns:a16="http://schemas.microsoft.com/office/drawing/2014/main" id="{0B71FFBD-FDAB-4188-88C6-F86CC05605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32939" y="105658"/>
            <a:ext cx="9774161" cy="572407"/>
          </a:xfrm>
        </p:spPr>
        <p:txBody>
          <a:bodyPr>
            <a:normAutofit/>
          </a:bodyPr>
          <a:lstStyle/>
          <a:p>
            <a:r>
              <a:rPr lang="ru-RU" sz="2000" b="1" dirty="0">
                <a:solidFill>
                  <a:schemeClr val="accent1"/>
                </a:solidFill>
              </a:rPr>
              <a:t>Проблемное поле взаимодействия детского сада и современной семьи</a:t>
            </a:r>
          </a:p>
        </p:txBody>
      </p:sp>
      <p:pic>
        <p:nvPicPr>
          <p:cNvPr id="4" name="Объект 3">
            <a:extLst>
              <a:ext uri="{FF2B5EF4-FFF2-40B4-BE49-F238E27FC236}">
                <a16:creationId xmlns:a16="http://schemas.microsoft.com/office/drawing/2014/main" id="{94016FCA-1245-49C9-A42E-89713E24985A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107100" y="0"/>
            <a:ext cx="2084900" cy="1524033"/>
          </a:xfrm>
          <a:prstGeom prst="rect">
            <a:avLst/>
          </a:prstGeom>
        </p:spPr>
      </p:pic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D62856A8-F992-47E1-A619-56B558DDFC11}"/>
              </a:ext>
            </a:extLst>
          </p:cNvPr>
          <p:cNvSpPr/>
          <p:nvPr/>
        </p:nvSpPr>
        <p:spPr>
          <a:xfrm>
            <a:off x="4029183" y="659396"/>
            <a:ext cx="359906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/>
              <a:t>Как проявляются проблемы?</a:t>
            </a:r>
            <a:endParaRPr lang="ru-RU" dirty="0"/>
          </a:p>
        </p:txBody>
      </p:sp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85CE84EE-E9E4-4D65-A8DD-880929C8C89C}"/>
              </a:ext>
            </a:extLst>
          </p:cNvPr>
          <p:cNvSpPr/>
          <p:nvPr/>
        </p:nvSpPr>
        <p:spPr>
          <a:xfrm>
            <a:off x="1532245" y="1057024"/>
            <a:ext cx="8574855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just">
              <a:buFont typeface="Wingdings" panose="05000000000000000000" pitchFamily="2" charset="2"/>
              <a:buChar char="§"/>
            </a:pPr>
            <a:r>
              <a:rPr lang="ru-RU" dirty="0"/>
              <a:t>Говорят, обращаются, но не слышат, друг друга, не откликаются….</a:t>
            </a:r>
          </a:p>
          <a:p>
            <a:pPr marL="285750" indent="-285750" algn="just">
              <a:buFont typeface="Wingdings" panose="05000000000000000000" pitchFamily="2" charset="2"/>
              <a:buChar char="§"/>
            </a:pPr>
            <a:r>
              <a:rPr lang="ru-RU" dirty="0"/>
              <a:t>Требуют ответственности от другого, но желают снять ответственность с себя….</a:t>
            </a:r>
          </a:p>
          <a:p>
            <a:pPr marL="285750" indent="-285750" algn="just">
              <a:buFont typeface="Wingdings" panose="05000000000000000000" pitchFamily="2" charset="2"/>
              <a:buChar char="§"/>
            </a:pPr>
            <a:r>
              <a:rPr lang="ru-RU" dirty="0"/>
              <a:t>Критика превалирует, напряжение нарастает! Неизбежны жалобы и конфликты.</a:t>
            </a:r>
          </a:p>
        </p:txBody>
      </p:sp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id="{026879BE-654E-49CE-A612-B864BBC4DC4A}"/>
              </a:ext>
            </a:extLst>
          </p:cNvPr>
          <p:cNvSpPr/>
          <p:nvPr/>
        </p:nvSpPr>
        <p:spPr>
          <a:xfrm>
            <a:off x="2640037" y="2570183"/>
            <a:ext cx="3455963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kern="0" dirty="0"/>
              <a:t>Педагоги осуждают, обвиняют, критикуют родителей …</a:t>
            </a:r>
            <a:endParaRPr lang="ru-RU" dirty="0"/>
          </a:p>
        </p:txBody>
      </p:sp>
      <p:pic>
        <p:nvPicPr>
          <p:cNvPr id="8" name="Объект 7">
            <a:extLst>
              <a:ext uri="{FF2B5EF4-FFF2-40B4-BE49-F238E27FC236}">
                <a16:creationId xmlns:a16="http://schemas.microsoft.com/office/drawing/2014/main" id="{64DDA84D-E50F-4C8A-94C0-DB76E8D0197E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55506" y="3069421"/>
            <a:ext cx="2216869" cy="147560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9" name="Прямоугольник 8">
            <a:extLst>
              <a:ext uri="{FF2B5EF4-FFF2-40B4-BE49-F238E27FC236}">
                <a16:creationId xmlns:a16="http://schemas.microsoft.com/office/drawing/2014/main" id="{A9876C89-E605-4A01-85FB-77F533EE28BD}"/>
              </a:ext>
            </a:extLst>
          </p:cNvPr>
          <p:cNvSpPr/>
          <p:nvPr/>
        </p:nvSpPr>
        <p:spPr>
          <a:xfrm>
            <a:off x="6096000" y="2606014"/>
            <a:ext cx="2827606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/>
              <a:t>Родители  осуждают, обвиняют критикуют педагогов</a:t>
            </a:r>
            <a:endParaRPr lang="ru-RU" dirty="0"/>
          </a:p>
        </p:txBody>
      </p:sp>
      <p:pic>
        <p:nvPicPr>
          <p:cNvPr id="10" name="Объект 3">
            <a:extLst>
              <a:ext uri="{FF2B5EF4-FFF2-40B4-BE49-F238E27FC236}">
                <a16:creationId xmlns:a16="http://schemas.microsoft.com/office/drawing/2014/main" id="{885C2E14-6965-46DD-B573-5068F8D4935F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212053" y="3067679"/>
            <a:ext cx="2216870" cy="148086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26" name="Picture 2" descr="https://vostokmedia.com/attachments/4e6e13b24a7449d8c44e775fa9d543ce2b55f48d/store/fill/1200/630/5f98c16ce23b78622abc05024595083fc2c2dcca71c01ae833f4cc54b504/271235_l.jpg">
            <a:extLst>
              <a:ext uri="{FF2B5EF4-FFF2-40B4-BE49-F238E27FC236}">
                <a16:creationId xmlns:a16="http://schemas.microsoft.com/office/drawing/2014/main" id="{D4881603-83F3-43EE-B7C9-81B0E101FA5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05897" y="3601006"/>
            <a:ext cx="4580206" cy="240460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Прямоугольник 11">
            <a:extLst>
              <a:ext uri="{FF2B5EF4-FFF2-40B4-BE49-F238E27FC236}">
                <a16:creationId xmlns:a16="http://schemas.microsoft.com/office/drawing/2014/main" id="{A9345020-0E11-4A19-BE17-61945B1E8A57}"/>
              </a:ext>
            </a:extLst>
          </p:cNvPr>
          <p:cNvSpPr/>
          <p:nvPr/>
        </p:nvSpPr>
        <p:spPr>
          <a:xfrm>
            <a:off x="3805897" y="6120479"/>
            <a:ext cx="464101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>
                <a:solidFill>
                  <a:srgbClr val="C00000"/>
                </a:solidFill>
              </a:rPr>
              <a:t>Страдают все, но прежде всего ДЕТИ</a:t>
            </a:r>
          </a:p>
        </p:txBody>
      </p:sp>
    </p:spTree>
    <p:extLst>
      <p:ext uri="{BB962C8B-B14F-4D97-AF65-F5344CB8AC3E}">
        <p14:creationId xmlns:p14="http://schemas.microsoft.com/office/powerpoint/2010/main" val="363602556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>
            <a:extLst>
              <a:ext uri="{FF2B5EF4-FFF2-40B4-BE49-F238E27FC236}">
                <a16:creationId xmlns:a16="http://schemas.microsoft.com/office/drawing/2014/main" id="{C5B5EEC7-9E0A-49DE-A7DE-8D88742BF9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95755" y="117674"/>
            <a:ext cx="10677378" cy="646331"/>
          </a:xfrm>
        </p:spPr>
        <p:txBody>
          <a:bodyPr>
            <a:normAutofit/>
          </a:bodyPr>
          <a:lstStyle/>
          <a:p>
            <a:r>
              <a:rPr lang="ru-RU" sz="2000" b="1" dirty="0">
                <a:solidFill>
                  <a:schemeClr val="accent1"/>
                </a:solidFill>
              </a:rPr>
              <a:t>Проблемное поле взаимодействия детского сада и современной семьи</a:t>
            </a:r>
            <a:endParaRPr lang="ru-RU" sz="2000" dirty="0"/>
          </a:p>
        </p:txBody>
      </p:sp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D2F5007F-3A5C-400C-8B6F-8A91AFCA82F9}"/>
              </a:ext>
            </a:extLst>
          </p:cNvPr>
          <p:cNvSpPr/>
          <p:nvPr/>
        </p:nvSpPr>
        <p:spPr>
          <a:xfrm>
            <a:off x="2909669" y="764005"/>
            <a:ext cx="5884985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>
                <a:solidFill>
                  <a:schemeClr val="accent2">
                    <a:lumMod val="50000"/>
                  </a:schemeClr>
                </a:solidFill>
              </a:rPr>
              <a:t>Противоречие между новым и старым, желаемым и действительным</a:t>
            </a:r>
            <a:endParaRPr lang="ru-RU" dirty="0"/>
          </a:p>
        </p:txBody>
      </p:sp>
      <p:graphicFrame>
        <p:nvGraphicFramePr>
          <p:cNvPr id="5" name="Содержимое 3">
            <a:extLst>
              <a:ext uri="{FF2B5EF4-FFF2-40B4-BE49-F238E27FC236}">
                <a16:creationId xmlns:a16="http://schemas.microsoft.com/office/drawing/2014/main" id="{ECB0FF0E-4390-498F-97BA-5A37D8B62777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839422817"/>
              </p:ext>
            </p:extLst>
          </p:nvPr>
        </p:nvGraphicFramePr>
        <p:xfrm>
          <a:off x="206327" y="1662456"/>
          <a:ext cx="5406684" cy="515249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0334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70334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80495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/>
                        <a:t>      Новые установки</a:t>
                      </a:r>
                      <a:r>
                        <a:rPr lang="ru-RU" sz="1400" baseline="0" dirty="0"/>
                        <a:t>  детского сада</a:t>
                      </a:r>
                      <a:endParaRPr lang="ru-RU" sz="1400" dirty="0">
                        <a:solidFill>
                          <a:schemeClr val="accent2">
                            <a:lumMod val="50000"/>
                          </a:schemeClr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/>
                        <a:t>Старые  /традиционные </a:t>
                      </a:r>
                    </a:p>
                    <a:p>
                      <a:pPr algn="ctr"/>
                      <a:r>
                        <a:rPr lang="ru-RU" sz="1400" dirty="0"/>
                        <a:t>установки  семьи</a:t>
                      </a:r>
                      <a:endParaRPr lang="ru-RU" sz="1400" dirty="0">
                        <a:solidFill>
                          <a:schemeClr val="accent2">
                            <a:lumMod val="50000"/>
                          </a:schemeClr>
                        </a:solidFill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570604">
                <a:tc>
                  <a:txBody>
                    <a:bodyPr/>
                    <a:lstStyle/>
                    <a:p>
                      <a:pPr marL="285750" indent="-285750">
                        <a:buFont typeface="Arial" pitchFamily="34" charset="0"/>
                        <a:buChar char="•"/>
                      </a:pPr>
                      <a:r>
                        <a:rPr lang="ru-RU" sz="1400" dirty="0"/>
                        <a:t>нежелание обслуживать, стремление к взаимодействию</a:t>
                      </a:r>
                    </a:p>
                    <a:p>
                      <a:pPr marL="285750" indent="-285750">
                        <a:buFont typeface="Arial" pitchFamily="34" charset="0"/>
                        <a:buChar char="•"/>
                      </a:pPr>
                      <a:endParaRPr lang="ru-RU" sz="1400" dirty="0"/>
                    </a:p>
                    <a:p>
                      <a:pPr marL="285750" indent="-285750">
                        <a:buFont typeface="Arial" pitchFamily="34" charset="0"/>
                        <a:buChar char="•"/>
                      </a:pPr>
                      <a:endParaRPr lang="ru-RU" sz="1400" dirty="0"/>
                    </a:p>
                    <a:p>
                      <a:pPr marL="285750" indent="-285750">
                        <a:buFont typeface="Arial" pitchFamily="34" charset="0"/>
                        <a:buChar char="•"/>
                      </a:pPr>
                      <a:endParaRPr lang="ru-RU" sz="1400" dirty="0"/>
                    </a:p>
                    <a:p>
                      <a:pPr marL="285750" indent="-285750">
                        <a:buFont typeface="Arial" pitchFamily="34" charset="0"/>
                        <a:buChar char="•"/>
                      </a:pPr>
                      <a:endParaRPr lang="ru-RU" sz="1400" dirty="0"/>
                    </a:p>
                    <a:p>
                      <a:pPr marL="285750" indent="-285750">
                        <a:buFont typeface="Arial" pitchFamily="34" charset="0"/>
                        <a:buChar char="•"/>
                      </a:pPr>
                      <a:endParaRPr lang="ru-RU" sz="1400" dirty="0"/>
                    </a:p>
                    <a:p>
                      <a:pPr marL="285750" indent="-285750">
                        <a:buFont typeface="Arial" pitchFamily="34" charset="0"/>
                        <a:buChar char="•"/>
                      </a:pPr>
                      <a:r>
                        <a:rPr lang="ru-RU" sz="1400" dirty="0"/>
                        <a:t>стремление к сотрудничеству и сотворчеству, совместным проектам</a:t>
                      </a:r>
                    </a:p>
                    <a:p>
                      <a:pPr marL="0" indent="0">
                        <a:buFont typeface="Arial" pitchFamily="34" charset="0"/>
                        <a:buNone/>
                      </a:pPr>
                      <a:endParaRPr lang="ru-RU" sz="1400" dirty="0"/>
                    </a:p>
                    <a:p>
                      <a:pPr marL="285750" indent="-285750">
                        <a:buFont typeface="Arial" pitchFamily="34" charset="0"/>
                        <a:buChar char="•"/>
                      </a:pPr>
                      <a:r>
                        <a:rPr lang="ru-RU" sz="1400" dirty="0"/>
                        <a:t>стремление к  открытости</a:t>
                      </a:r>
                    </a:p>
                    <a:p>
                      <a:endParaRPr lang="ru-RU" sz="1400" b="1" dirty="0">
                        <a:solidFill>
                          <a:schemeClr val="accent2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itchFamily="34" charset="0"/>
                        <a:buChar char="•"/>
                      </a:pPr>
                      <a:r>
                        <a:rPr lang="ru-RU" sz="1400" dirty="0"/>
                        <a:t>сложившееся традиционное отношение к детскому саду, как обслуживающему семью институту, взявшему на себя функции воспитания</a:t>
                      </a:r>
                    </a:p>
                    <a:p>
                      <a:pPr marL="0" indent="0">
                        <a:buFont typeface="Arial" pitchFamily="34" charset="0"/>
                        <a:buNone/>
                      </a:pPr>
                      <a:endParaRPr lang="ru-RU" sz="1400" dirty="0"/>
                    </a:p>
                    <a:p>
                      <a:pPr marL="285750" indent="-285750">
                        <a:buFont typeface="Arial" pitchFamily="34" charset="0"/>
                        <a:buChar char="•"/>
                      </a:pPr>
                      <a:r>
                        <a:rPr lang="ru-RU" sz="1400" dirty="0"/>
                        <a:t>избегание совместной с педагогами проектной, творческой  деятельности</a:t>
                      </a:r>
                    </a:p>
                    <a:p>
                      <a:pPr marL="0" indent="0">
                        <a:buFont typeface="Arial" pitchFamily="34" charset="0"/>
                        <a:buNone/>
                      </a:pPr>
                      <a:endParaRPr lang="ru-RU" sz="1400" dirty="0"/>
                    </a:p>
                    <a:p>
                      <a:pPr marL="285750" indent="-285750">
                        <a:buFont typeface="Arial" pitchFamily="34" charset="0"/>
                        <a:buChar char="•"/>
                      </a:pPr>
                      <a:r>
                        <a:rPr lang="ru-RU" sz="1400" dirty="0"/>
                        <a:t>закрытость или частичная открытость, защита своего семейного мира от постороннего вмешательства и др.</a:t>
                      </a:r>
                    </a:p>
                    <a:p>
                      <a:endParaRPr lang="ru-RU" sz="1400" b="1" dirty="0">
                        <a:solidFill>
                          <a:schemeClr val="accent2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6" name="Содержимое 4">
            <a:extLst>
              <a:ext uri="{FF2B5EF4-FFF2-40B4-BE49-F238E27FC236}">
                <a16:creationId xmlns:a16="http://schemas.microsoft.com/office/drawing/2014/main" id="{A469C45D-C192-49BB-AEE8-0F1E044FA07F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689669759"/>
              </p:ext>
            </p:extLst>
          </p:nvPr>
        </p:nvGraphicFramePr>
        <p:xfrm>
          <a:off x="6096000" y="1662456"/>
          <a:ext cx="5988148" cy="515249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89427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09387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98545">
                <a:tc>
                  <a:txBody>
                    <a:bodyPr/>
                    <a:lstStyle/>
                    <a:p>
                      <a:pPr algn="ctr"/>
                      <a:r>
                        <a:rPr lang="ru-RU" sz="1600" dirty="0"/>
                        <a:t>Новые установки</a:t>
                      </a:r>
                      <a:r>
                        <a:rPr lang="ru-RU" sz="1600" baseline="0" dirty="0"/>
                        <a:t> </a:t>
                      </a:r>
                      <a:r>
                        <a:rPr lang="ru-RU" sz="1600" dirty="0"/>
                        <a:t>семьи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/>
                        <a:t>Старые  /традиционные </a:t>
                      </a:r>
                    </a:p>
                    <a:p>
                      <a:pPr algn="ctr"/>
                      <a:r>
                        <a:rPr lang="ru-RU" sz="1600" dirty="0"/>
                        <a:t>установки  детского</a:t>
                      </a:r>
                      <a:r>
                        <a:rPr lang="ru-RU" sz="1600" baseline="0" dirty="0"/>
                        <a:t> сада</a:t>
                      </a:r>
                      <a:endParaRPr lang="ru-RU" sz="1600" dirty="0">
                        <a:solidFill>
                          <a:schemeClr val="accent2">
                            <a:lumMod val="50000"/>
                          </a:schemeClr>
                        </a:solidFill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553950">
                <a:tc>
                  <a:txBody>
                    <a:bodyPr/>
                    <a:lstStyle/>
                    <a:p>
                      <a:pPr marL="285750" indent="-285750" algn="just">
                        <a:buFont typeface="Arial" pitchFamily="34" charset="0"/>
                        <a:buChar char="•"/>
                      </a:pPr>
                      <a:r>
                        <a:rPr lang="ru-RU" sz="1600" dirty="0"/>
                        <a:t>стремление к диалогу, желание быть услышанными педагогами</a:t>
                      </a:r>
                    </a:p>
                    <a:p>
                      <a:pPr marL="0" indent="0" algn="just">
                        <a:buFont typeface="Arial" pitchFamily="34" charset="0"/>
                        <a:buNone/>
                      </a:pPr>
                      <a:endParaRPr lang="ru-RU" sz="1600" dirty="0"/>
                    </a:p>
                    <a:p>
                      <a:pPr marL="285750" indent="-285750" algn="just">
                        <a:buFont typeface="Arial" pitchFamily="34" charset="0"/>
                        <a:buChar char="•"/>
                      </a:pPr>
                      <a:r>
                        <a:rPr lang="ru-RU" sz="1600" dirty="0"/>
                        <a:t>усталость  от декларативности в общении, желание перейти от слов к делу</a:t>
                      </a:r>
                    </a:p>
                    <a:p>
                      <a:pPr marL="285750" indent="-285750" algn="just">
                        <a:buFont typeface="Arial" pitchFamily="34" charset="0"/>
                        <a:buChar char="•"/>
                      </a:pPr>
                      <a:endParaRPr lang="ru-RU" sz="1600" dirty="0"/>
                    </a:p>
                    <a:p>
                      <a:pPr marL="285750" indent="-285750" algn="just">
                        <a:buFont typeface="Arial" pitchFamily="34" charset="0"/>
                        <a:buChar char="•"/>
                      </a:pPr>
                      <a:endParaRPr lang="ru-RU" sz="1600" dirty="0"/>
                    </a:p>
                    <a:p>
                      <a:pPr marL="285750" indent="-285750" algn="just">
                        <a:buFont typeface="Arial" pitchFamily="34" charset="0"/>
                        <a:buChar char="•"/>
                      </a:pPr>
                      <a:endParaRPr lang="ru-RU" sz="1600" dirty="0"/>
                    </a:p>
                    <a:p>
                      <a:pPr marL="285750" indent="-285750" algn="just">
                        <a:buFont typeface="Arial" pitchFamily="34" charset="0"/>
                        <a:buChar char="•"/>
                      </a:pPr>
                      <a:r>
                        <a:rPr lang="ru-RU" sz="1600" dirty="0"/>
                        <a:t>стремление к  пониманию связи «ребенок-мать», «ребенок-отец»</a:t>
                      </a:r>
                    </a:p>
                    <a:p>
                      <a:pPr algn="just"/>
                      <a:endParaRPr lang="ru-RU" sz="1600" b="1" dirty="0">
                        <a:solidFill>
                          <a:schemeClr val="accent2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 algn="just">
                        <a:buFont typeface="Arial" pitchFamily="34" charset="0"/>
                        <a:buChar char="•"/>
                      </a:pPr>
                      <a:r>
                        <a:rPr lang="ru-RU" sz="1400" dirty="0"/>
                        <a:t>доминирование монолога в отношениях с семьей, низкий уровень развития диалогического общения </a:t>
                      </a:r>
                    </a:p>
                    <a:p>
                      <a:pPr marL="285750" indent="-285750" algn="just">
                        <a:buFont typeface="Arial" pitchFamily="34" charset="0"/>
                        <a:buNone/>
                      </a:pPr>
                      <a:endParaRPr lang="ru-RU" sz="1400" dirty="0"/>
                    </a:p>
                    <a:p>
                      <a:pPr marL="285750" indent="-285750" algn="just">
                        <a:buFont typeface="Arial" pitchFamily="34" charset="0"/>
                        <a:buChar char="•"/>
                      </a:pPr>
                      <a:r>
                        <a:rPr lang="ru-RU" sz="1400" dirty="0"/>
                        <a:t>акцент педагогов на вербальных формах работы с родителями,      отсутствие необходимых знаний и навыков организации совместной деятельности с родителями по    воспитанию детей </a:t>
                      </a:r>
                    </a:p>
                    <a:p>
                      <a:pPr marL="0" indent="0" algn="just">
                        <a:buFont typeface="Arial" pitchFamily="34" charset="0"/>
                        <a:buNone/>
                      </a:pPr>
                      <a:endParaRPr lang="ru-RU" sz="1400" dirty="0"/>
                    </a:p>
                    <a:p>
                      <a:pPr marL="285750" indent="-285750" algn="just">
                        <a:buFont typeface="Arial" pitchFamily="34" charset="0"/>
                        <a:buChar char="•"/>
                      </a:pPr>
                      <a:r>
                        <a:rPr lang="ru-RU" sz="1400" dirty="0"/>
                        <a:t>низкий уровень понимания связи между развитием ребенка и развитием семьи</a:t>
                      </a:r>
                      <a:endParaRPr lang="ru-RU" sz="1400" b="1" dirty="0">
                        <a:solidFill>
                          <a:schemeClr val="accent2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19205351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>
            <a:extLst>
              <a:ext uri="{FF2B5EF4-FFF2-40B4-BE49-F238E27FC236}">
                <a16:creationId xmlns:a16="http://schemas.microsoft.com/office/drawing/2014/main" id="{7EFF99D2-7113-4116-9BE5-B091A780F32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14293" y="1345752"/>
            <a:ext cx="8911687" cy="515373"/>
          </a:xfrm>
        </p:spPr>
        <p:txBody>
          <a:bodyPr>
            <a:normAutofit fontScale="90000"/>
          </a:bodyPr>
          <a:lstStyle/>
          <a:p>
            <a:r>
              <a:rPr lang="ru-RU" sz="2800" b="1" dirty="0">
                <a:solidFill>
                  <a:schemeClr val="accent1"/>
                </a:solidFill>
              </a:rPr>
              <a:t>Основные задачи взаимодействия с родителями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ABA2904-E5FA-495C-9FF3-903B542BDF9E}"/>
              </a:ext>
            </a:extLst>
          </p:cNvPr>
          <p:cNvSpPr txBox="1"/>
          <p:nvPr/>
        </p:nvSpPr>
        <p:spPr>
          <a:xfrm>
            <a:off x="1640156" y="494443"/>
            <a:ext cx="986721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2000" dirty="0"/>
              <a:t>Повышение эффективности образовательного процесса путем активного вовлечение родителей (законных представителей) в деятельность ДОУ</a:t>
            </a:r>
          </a:p>
        </p:txBody>
      </p:sp>
      <p:sp>
        <p:nvSpPr>
          <p:cNvPr id="7" name="Заголовок 2">
            <a:extLst>
              <a:ext uri="{FF2B5EF4-FFF2-40B4-BE49-F238E27FC236}">
                <a16:creationId xmlns:a16="http://schemas.microsoft.com/office/drawing/2014/main" id="{DC43CA60-9783-4D33-8069-9EF1B1893233}"/>
              </a:ext>
            </a:extLst>
          </p:cNvPr>
          <p:cNvSpPr txBox="1">
            <a:spLocks/>
          </p:cNvSpPr>
          <p:nvPr/>
        </p:nvSpPr>
        <p:spPr>
          <a:xfrm>
            <a:off x="1640156" y="0"/>
            <a:ext cx="8911687" cy="515373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97500"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ru-RU" sz="2800" b="1" dirty="0">
                <a:solidFill>
                  <a:schemeClr val="accent1"/>
                </a:solidFill>
              </a:rPr>
              <a:t>Цель:</a:t>
            </a:r>
          </a:p>
        </p:txBody>
      </p:sp>
      <p:graphicFrame>
        <p:nvGraphicFramePr>
          <p:cNvPr id="8" name="Содержимое 4">
            <a:extLst>
              <a:ext uri="{FF2B5EF4-FFF2-40B4-BE49-F238E27FC236}">
                <a16:creationId xmlns:a16="http://schemas.microsoft.com/office/drawing/2014/main" id="{ECD4F56B-964A-44A5-90BA-BA10BB3EE227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944321738"/>
              </p:ext>
            </p:extLst>
          </p:nvPr>
        </p:nvGraphicFramePr>
        <p:xfrm>
          <a:off x="1981199" y="1861125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86847321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4F3464B-ACE9-41AA-B649-EF1AC0A4510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37847" y="103605"/>
            <a:ext cx="8911687" cy="670118"/>
          </a:xfrm>
        </p:spPr>
        <p:txBody>
          <a:bodyPr>
            <a:noAutofit/>
          </a:bodyPr>
          <a:lstStyle/>
          <a:p>
            <a:r>
              <a:rPr lang="ru-RU" sz="2800" b="1" dirty="0">
                <a:solidFill>
                  <a:schemeClr val="accent1"/>
                </a:solidFill>
              </a:rPr>
              <a:t>Принципы взаимодействия ДОУ с родителями:</a:t>
            </a:r>
            <a:br>
              <a:rPr lang="ru-RU" sz="2800" dirty="0">
                <a:solidFill>
                  <a:schemeClr val="accent1"/>
                </a:solidFill>
              </a:rPr>
            </a:br>
            <a:endParaRPr lang="ru-RU" sz="2800" dirty="0">
              <a:solidFill>
                <a:schemeClr val="accent1"/>
              </a:solidFill>
            </a:endParaRPr>
          </a:p>
        </p:txBody>
      </p:sp>
      <p:graphicFrame>
        <p:nvGraphicFramePr>
          <p:cNvPr id="3" name="Содержимое 4">
            <a:extLst>
              <a:ext uri="{FF2B5EF4-FFF2-40B4-BE49-F238E27FC236}">
                <a16:creationId xmlns:a16="http://schemas.microsoft.com/office/drawing/2014/main" id="{ED5F20DD-5707-43F5-951A-B7EBC2C21B39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929054180"/>
              </p:ext>
            </p:extLst>
          </p:nvPr>
        </p:nvGraphicFramePr>
        <p:xfrm>
          <a:off x="432792" y="1668925"/>
          <a:ext cx="7734469" cy="426602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930A5DE3-E65C-4DB3-B525-EB619CE54CDD}"/>
              </a:ext>
            </a:extLst>
          </p:cNvPr>
          <p:cNvSpPr/>
          <p:nvPr/>
        </p:nvSpPr>
        <p:spPr>
          <a:xfrm>
            <a:off x="6428934" y="773723"/>
            <a:ext cx="475295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b="1" dirty="0">
                <a:solidFill>
                  <a:schemeClr val="accent1"/>
                </a:solidFill>
                <a:cs typeface="Aharoni" pitchFamily="2" charset="-79"/>
              </a:rPr>
              <a:t>Сотрудничество</a:t>
            </a:r>
            <a:r>
              <a:rPr lang="ru-RU" b="1" dirty="0">
                <a:cs typeface="Aharoni" pitchFamily="2" charset="-79"/>
              </a:rPr>
              <a:t> – это общение «на равных», где никому не принадлежит привилегия указывать, контролировать, оценивать. </a:t>
            </a:r>
          </a:p>
        </p:txBody>
      </p:sp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88BC92EC-6251-4600-A1C1-867B85339564}"/>
              </a:ext>
            </a:extLst>
          </p:cNvPr>
          <p:cNvSpPr/>
          <p:nvPr/>
        </p:nvSpPr>
        <p:spPr>
          <a:xfrm>
            <a:off x="7548010" y="2115593"/>
            <a:ext cx="4387738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b="1" dirty="0">
                <a:solidFill>
                  <a:schemeClr val="accent1"/>
                </a:solidFill>
              </a:rPr>
              <a:t>Взаимодействие</a:t>
            </a:r>
            <a:r>
              <a:rPr lang="ru-RU" b="1" dirty="0"/>
              <a:t> </a:t>
            </a:r>
            <a:r>
              <a:rPr lang="ru-RU" b="1" dirty="0">
                <a:solidFill>
                  <a:schemeClr val="tx2">
                    <a:lumMod val="75000"/>
                  </a:schemeClr>
                </a:solidFill>
              </a:rPr>
              <a:t>- </a:t>
            </a:r>
            <a:r>
              <a:rPr lang="ru-RU" b="1" dirty="0"/>
              <a:t>предоставляет собой способ организации совместной деятельности, которая осуществляется с помощью общения</a:t>
            </a:r>
            <a:r>
              <a:rPr lang="ru-RU" dirty="0"/>
              <a:t>.</a:t>
            </a:r>
          </a:p>
          <a:p>
            <a:r>
              <a:rPr lang="ru-RU" dirty="0">
                <a:solidFill>
                  <a:schemeClr val="tx2">
                    <a:lumMod val="75000"/>
                  </a:schemeClr>
                </a:solidFill>
              </a:rPr>
              <a:t> </a:t>
            </a:r>
          </a:p>
        </p:txBody>
      </p:sp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53B42781-A476-4B51-97C4-0B799D11C0E4}"/>
              </a:ext>
            </a:extLst>
          </p:cNvPr>
          <p:cNvSpPr/>
          <p:nvPr/>
        </p:nvSpPr>
        <p:spPr>
          <a:xfrm>
            <a:off x="8364209" y="3865244"/>
            <a:ext cx="3719939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b="1" dirty="0">
                <a:solidFill>
                  <a:schemeClr val="accent1"/>
                </a:solidFill>
                <a:ea typeface="Times New Roman" panose="02020603050405020304" pitchFamily="18" charset="0"/>
              </a:rPr>
              <a:t>Вовлечение</a:t>
            </a:r>
            <a:r>
              <a:rPr lang="ru-RU" b="1" dirty="0">
                <a:ea typeface="Times New Roman" panose="02020603050405020304" pitchFamily="18" charset="0"/>
              </a:rPr>
              <a:t> - это взаимовыгодное и добровольное взаимодействие, в случае, когда все стороны заинтересованы в конечном результате этого взаимодействия или в самом процессе взаимодействия.</a:t>
            </a:r>
            <a:endParaRPr lang="ru-RU" b="1" dirty="0"/>
          </a:p>
        </p:txBody>
      </p:sp>
    </p:spTree>
    <p:extLst>
      <p:ext uri="{BB962C8B-B14F-4D97-AF65-F5344CB8AC3E}">
        <p14:creationId xmlns:p14="http://schemas.microsoft.com/office/powerpoint/2010/main" val="229912487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5729AB8-F140-4EAA-BB22-0E7C64C764E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95644" y="0"/>
            <a:ext cx="10011729" cy="1280890"/>
          </a:xfrm>
        </p:spPr>
        <p:txBody>
          <a:bodyPr>
            <a:normAutofit/>
          </a:bodyPr>
          <a:lstStyle/>
          <a:p>
            <a:r>
              <a:rPr lang="ru-RU" sz="2400" b="1" dirty="0">
                <a:solidFill>
                  <a:schemeClr val="accent1"/>
                </a:solidFill>
              </a:rPr>
              <a:t>Основные направления и формы активного взаимодействия с родителями (законными представителями)</a:t>
            </a:r>
          </a:p>
        </p:txBody>
      </p:sp>
      <p:sp>
        <p:nvSpPr>
          <p:cNvPr id="5" name="Прямоугольник: скругленные углы 4">
            <a:extLst>
              <a:ext uri="{FF2B5EF4-FFF2-40B4-BE49-F238E27FC236}">
                <a16:creationId xmlns:a16="http://schemas.microsoft.com/office/drawing/2014/main" id="{4994CC73-3127-4121-91EB-80DEAB5105DF}"/>
              </a:ext>
            </a:extLst>
          </p:cNvPr>
          <p:cNvSpPr/>
          <p:nvPr/>
        </p:nvSpPr>
        <p:spPr>
          <a:xfrm>
            <a:off x="248088" y="1311265"/>
            <a:ext cx="6419998" cy="3228537"/>
          </a:xfrm>
          <a:prstGeom prst="round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285750" indent="-285750" algn="just">
              <a:buFont typeface="Wingdings" panose="05000000000000000000" pitchFamily="2" charset="2"/>
              <a:buChar char="§"/>
            </a:pPr>
            <a:r>
              <a:rPr lang="ru-RU" sz="1400" b="1" dirty="0">
                <a:solidFill>
                  <a:srgbClr val="FF0000"/>
                </a:solidFill>
              </a:rPr>
              <a:t>Рекламно-просветительские буклеты, листовки, плакаты</a:t>
            </a:r>
          </a:p>
          <a:p>
            <a:pPr marL="285750" indent="-285750" algn="just">
              <a:buFont typeface="Wingdings" panose="05000000000000000000" pitchFamily="2" charset="2"/>
              <a:buChar char="§"/>
            </a:pPr>
            <a:r>
              <a:rPr lang="ru-RU" sz="1400" b="1" dirty="0"/>
              <a:t>Публикации и выступления в СМИ</a:t>
            </a:r>
          </a:p>
          <a:p>
            <a:pPr marL="285750" indent="-285750" algn="just">
              <a:buFont typeface="Wingdings" panose="05000000000000000000" pitchFamily="2" charset="2"/>
              <a:buChar char="§"/>
            </a:pPr>
            <a:r>
              <a:rPr lang="ru-RU" sz="1400" b="1" dirty="0">
                <a:solidFill>
                  <a:srgbClr val="FF0000"/>
                </a:solidFill>
              </a:rPr>
              <a:t>Почта доверия</a:t>
            </a:r>
          </a:p>
          <a:p>
            <a:pPr marL="285750" indent="-285750" algn="just">
              <a:buFont typeface="Wingdings" panose="05000000000000000000" pitchFamily="2" charset="2"/>
              <a:buChar char="§"/>
            </a:pPr>
            <a:r>
              <a:rPr lang="ru-RU" sz="1400" b="1" dirty="0">
                <a:solidFill>
                  <a:srgbClr val="FF0000"/>
                </a:solidFill>
              </a:rPr>
              <a:t>Родительские гостиные – встречи с гостями ДОУ</a:t>
            </a:r>
          </a:p>
          <a:p>
            <a:pPr marL="285750" indent="-285750" algn="just">
              <a:buFont typeface="Wingdings" panose="05000000000000000000" pitchFamily="2" charset="2"/>
              <a:buChar char="§"/>
            </a:pPr>
            <a:r>
              <a:rPr lang="ru-RU" sz="1400" b="1" dirty="0">
                <a:solidFill>
                  <a:srgbClr val="FF0000"/>
                </a:solidFill>
              </a:rPr>
              <a:t>Школа заботливых родителей</a:t>
            </a:r>
          </a:p>
          <a:p>
            <a:pPr marL="285750" indent="-285750" algn="just">
              <a:buFont typeface="Wingdings" panose="05000000000000000000" pitchFamily="2" charset="2"/>
              <a:buChar char="§"/>
            </a:pPr>
            <a:r>
              <a:rPr lang="ru-RU" sz="1400" b="1" dirty="0">
                <a:solidFill>
                  <a:srgbClr val="FF0000"/>
                </a:solidFill>
              </a:rPr>
              <a:t>Индивидуальное консультирование</a:t>
            </a:r>
          </a:p>
          <a:p>
            <a:pPr marL="285750" indent="-285750" algn="just">
              <a:buFont typeface="Wingdings" panose="05000000000000000000" pitchFamily="2" charset="2"/>
              <a:buChar char="§"/>
            </a:pPr>
            <a:r>
              <a:rPr lang="ru-RU" sz="1400" b="1" dirty="0"/>
              <a:t>Просмотр и показ родителями тематических видеофильмов</a:t>
            </a:r>
          </a:p>
          <a:p>
            <a:pPr marL="285750" indent="-285750" algn="just">
              <a:buFont typeface="Wingdings" panose="05000000000000000000" pitchFamily="2" charset="2"/>
              <a:buChar char="§"/>
            </a:pPr>
            <a:r>
              <a:rPr lang="ru-RU" sz="1400" b="1" dirty="0">
                <a:solidFill>
                  <a:srgbClr val="FF0000"/>
                </a:solidFill>
              </a:rPr>
              <a:t>Тематические выступления родителей </a:t>
            </a:r>
          </a:p>
          <a:p>
            <a:pPr marL="285750" indent="-285750" algn="just">
              <a:buFont typeface="Wingdings" panose="05000000000000000000" pitchFamily="2" charset="2"/>
              <a:buChar char="§"/>
            </a:pPr>
            <a:r>
              <a:rPr lang="ru-RU" sz="1400" b="1" dirty="0"/>
              <a:t>Дискуссии</a:t>
            </a:r>
          </a:p>
          <a:p>
            <a:pPr marL="285750" indent="-285750" algn="just">
              <a:buFont typeface="Wingdings" panose="05000000000000000000" pitchFamily="2" charset="2"/>
              <a:buChar char="§"/>
            </a:pPr>
            <a:r>
              <a:rPr lang="ru-RU" sz="1400" b="1" dirty="0">
                <a:solidFill>
                  <a:srgbClr val="FF0000"/>
                </a:solidFill>
              </a:rPr>
              <a:t>Беседы-диалоги</a:t>
            </a:r>
          </a:p>
          <a:p>
            <a:pPr marL="285750" indent="-285750" algn="just">
              <a:buFont typeface="Wingdings" panose="05000000000000000000" pitchFamily="2" charset="2"/>
              <a:buChar char="§"/>
            </a:pPr>
            <a:r>
              <a:rPr lang="ru-RU" sz="1400" b="1" dirty="0">
                <a:solidFill>
                  <a:srgbClr val="FF0000"/>
                </a:solidFill>
              </a:rPr>
              <a:t>Игровой практикум для взрослых по моделированию способов родительского поведения, ролевые игры для взрослых </a:t>
            </a:r>
          </a:p>
          <a:p>
            <a:pPr marL="285750" indent="-285750" algn="just">
              <a:buFont typeface="Wingdings" panose="05000000000000000000" pitchFamily="2" charset="2"/>
              <a:buChar char="§"/>
            </a:pPr>
            <a:r>
              <a:rPr lang="ru-RU" sz="1400" b="1" dirty="0"/>
              <a:t>Тренинги</a:t>
            </a:r>
          </a:p>
          <a:p>
            <a:pPr marL="285750" indent="-285750" algn="just">
              <a:buFont typeface="Wingdings" panose="05000000000000000000" pitchFamily="2" charset="2"/>
              <a:buChar char="§"/>
            </a:pPr>
            <a:r>
              <a:rPr lang="ru-RU" sz="1400" b="1" dirty="0"/>
              <a:t>Деловые игры</a:t>
            </a:r>
            <a:endParaRPr lang="ru-RU" b="1" dirty="0"/>
          </a:p>
        </p:txBody>
      </p:sp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7C45FA5A-F45B-4577-9430-1685C83DB63A}"/>
              </a:ext>
            </a:extLst>
          </p:cNvPr>
          <p:cNvSpPr/>
          <p:nvPr/>
        </p:nvSpPr>
        <p:spPr>
          <a:xfrm>
            <a:off x="1645921" y="792506"/>
            <a:ext cx="4037427" cy="496433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schemeClr val="bg1"/>
                </a:solidFill>
              </a:rPr>
              <a:t>I</a:t>
            </a:r>
            <a:r>
              <a:rPr lang="ru-RU" dirty="0">
                <a:solidFill>
                  <a:schemeClr val="bg1"/>
                </a:solidFill>
              </a:rPr>
              <a:t>. </a:t>
            </a:r>
            <a:r>
              <a:rPr lang="ru-RU" sz="1200" b="1" dirty="0">
                <a:solidFill>
                  <a:schemeClr val="bg1"/>
                </a:solidFill>
              </a:rPr>
              <a:t>Информационно-просветительский блок</a:t>
            </a:r>
          </a:p>
        </p:txBody>
      </p:sp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id="{C269F413-C98F-4DFA-8DC0-E0F37914738E}"/>
              </a:ext>
            </a:extLst>
          </p:cNvPr>
          <p:cNvSpPr/>
          <p:nvPr/>
        </p:nvSpPr>
        <p:spPr>
          <a:xfrm>
            <a:off x="1495644" y="4562128"/>
            <a:ext cx="4037427" cy="496433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b="1" dirty="0">
                <a:solidFill>
                  <a:schemeClr val="bg1"/>
                </a:solidFill>
              </a:rPr>
              <a:t>II</a:t>
            </a:r>
            <a:r>
              <a:rPr lang="ru-RU" sz="1200" b="1" dirty="0">
                <a:solidFill>
                  <a:schemeClr val="bg1"/>
                </a:solidFill>
              </a:rPr>
              <a:t>. Организационный блок</a:t>
            </a:r>
          </a:p>
        </p:txBody>
      </p:sp>
      <p:sp>
        <p:nvSpPr>
          <p:cNvPr id="8" name="Прямоугольник: скругленные углы 7">
            <a:extLst>
              <a:ext uri="{FF2B5EF4-FFF2-40B4-BE49-F238E27FC236}">
                <a16:creationId xmlns:a16="http://schemas.microsoft.com/office/drawing/2014/main" id="{EEAE59F5-00D9-4FD3-B116-A09C9A88C314}"/>
              </a:ext>
            </a:extLst>
          </p:cNvPr>
          <p:cNvSpPr/>
          <p:nvPr/>
        </p:nvSpPr>
        <p:spPr>
          <a:xfrm>
            <a:off x="248087" y="5080886"/>
            <a:ext cx="6279321" cy="1601267"/>
          </a:xfrm>
          <a:prstGeom prst="round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285750" indent="-285750" algn="just">
              <a:buFont typeface="Wingdings" panose="05000000000000000000" pitchFamily="2" charset="2"/>
              <a:buChar char="§"/>
            </a:pPr>
            <a:r>
              <a:rPr lang="ru-RU" sz="1400" b="1" dirty="0">
                <a:solidFill>
                  <a:srgbClr val="FF0000"/>
                </a:solidFill>
              </a:rPr>
              <a:t>Родительские собрания в нетрадиционной форме</a:t>
            </a:r>
          </a:p>
          <a:p>
            <a:pPr marL="285750" indent="-285750" algn="just">
              <a:buFont typeface="Wingdings" panose="05000000000000000000" pitchFamily="2" charset="2"/>
              <a:buChar char="§"/>
            </a:pPr>
            <a:r>
              <a:rPr lang="ru-RU" sz="1400" b="1" dirty="0">
                <a:solidFill>
                  <a:srgbClr val="FF0000"/>
                </a:solidFill>
              </a:rPr>
              <a:t>Участие родителей в педагогических советах</a:t>
            </a:r>
          </a:p>
          <a:p>
            <a:pPr marL="285750" indent="-285750" algn="just">
              <a:buFont typeface="Wingdings" panose="05000000000000000000" pitchFamily="2" charset="2"/>
              <a:buChar char="§"/>
            </a:pPr>
            <a:r>
              <a:rPr lang="ru-RU" sz="1400" b="1" dirty="0">
                <a:solidFill>
                  <a:srgbClr val="FF0000"/>
                </a:solidFill>
              </a:rPr>
              <a:t>Участие родителей в управлении ДОУ</a:t>
            </a:r>
          </a:p>
          <a:p>
            <a:pPr marL="285750" indent="-285750" algn="just">
              <a:buFont typeface="Wingdings" panose="05000000000000000000" pitchFamily="2" charset="2"/>
              <a:buChar char="§"/>
            </a:pPr>
            <a:r>
              <a:rPr lang="ru-RU" sz="1400" b="1" dirty="0">
                <a:solidFill>
                  <a:srgbClr val="FF0000"/>
                </a:solidFill>
              </a:rPr>
              <a:t>Анкетирование</a:t>
            </a:r>
          </a:p>
          <a:p>
            <a:pPr marL="285750" indent="-285750" algn="just">
              <a:buFont typeface="Wingdings" panose="05000000000000000000" pitchFamily="2" charset="2"/>
              <a:buChar char="§"/>
            </a:pPr>
            <a:r>
              <a:rPr lang="ru-RU" sz="1400" b="1" dirty="0"/>
              <a:t>Тестирование</a:t>
            </a:r>
          </a:p>
        </p:txBody>
      </p:sp>
      <p:sp>
        <p:nvSpPr>
          <p:cNvPr id="9" name="Прямоугольник 8">
            <a:extLst>
              <a:ext uri="{FF2B5EF4-FFF2-40B4-BE49-F238E27FC236}">
                <a16:creationId xmlns:a16="http://schemas.microsoft.com/office/drawing/2014/main" id="{33E37D78-697B-4AA9-BAAF-AA08360861BE}"/>
              </a:ext>
            </a:extLst>
          </p:cNvPr>
          <p:cNvSpPr/>
          <p:nvPr/>
        </p:nvSpPr>
        <p:spPr>
          <a:xfrm>
            <a:off x="7359527" y="772838"/>
            <a:ext cx="4037427" cy="496433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b="1" dirty="0">
                <a:solidFill>
                  <a:schemeClr val="bg1"/>
                </a:solidFill>
              </a:rPr>
              <a:t>III</a:t>
            </a:r>
            <a:r>
              <a:rPr lang="ru-RU" sz="1200" b="1" dirty="0">
                <a:solidFill>
                  <a:schemeClr val="bg1"/>
                </a:solidFill>
              </a:rPr>
              <a:t>. Совместно-деятельностный блок</a:t>
            </a:r>
          </a:p>
        </p:txBody>
      </p:sp>
      <p:sp>
        <p:nvSpPr>
          <p:cNvPr id="10" name="Прямоугольник: скругленные углы 9">
            <a:extLst>
              <a:ext uri="{FF2B5EF4-FFF2-40B4-BE49-F238E27FC236}">
                <a16:creationId xmlns:a16="http://schemas.microsoft.com/office/drawing/2014/main" id="{A79C0CF1-7279-48E3-A590-EECA30215C7F}"/>
              </a:ext>
            </a:extLst>
          </p:cNvPr>
          <p:cNvSpPr/>
          <p:nvPr/>
        </p:nvSpPr>
        <p:spPr>
          <a:xfrm>
            <a:off x="6759415" y="1280891"/>
            <a:ext cx="5378327" cy="2148110"/>
          </a:xfrm>
          <a:prstGeom prst="round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285750" indent="-285750" algn="just">
              <a:buFont typeface="Wingdings" panose="05000000000000000000" pitchFamily="2" charset="2"/>
              <a:buChar char="§"/>
            </a:pPr>
            <a:r>
              <a:rPr lang="ru-RU" sz="1400" b="1" dirty="0">
                <a:solidFill>
                  <a:srgbClr val="FF0000"/>
                </a:solidFill>
              </a:rPr>
              <a:t>Индивидуальные проекты</a:t>
            </a:r>
          </a:p>
          <a:p>
            <a:pPr marL="285750" indent="-285750" algn="just">
              <a:buFont typeface="Wingdings" panose="05000000000000000000" pitchFamily="2" charset="2"/>
              <a:buChar char="§"/>
            </a:pPr>
            <a:r>
              <a:rPr lang="ru-RU" sz="1400" b="1" dirty="0">
                <a:solidFill>
                  <a:srgbClr val="FF0000"/>
                </a:solidFill>
              </a:rPr>
              <a:t>Коллективные проекты</a:t>
            </a:r>
          </a:p>
          <a:p>
            <a:pPr marL="285750" indent="-285750" algn="just">
              <a:buFont typeface="Wingdings" panose="05000000000000000000" pitchFamily="2" charset="2"/>
              <a:buChar char="§"/>
            </a:pPr>
            <a:r>
              <a:rPr lang="ru-RU" sz="1400" b="1" dirty="0">
                <a:solidFill>
                  <a:srgbClr val="FF0000"/>
                </a:solidFill>
              </a:rPr>
              <a:t>Выставки совместного творчества</a:t>
            </a:r>
          </a:p>
          <a:p>
            <a:pPr marL="285750" indent="-285750" algn="just">
              <a:buFont typeface="Wingdings" panose="05000000000000000000" pitchFamily="2" charset="2"/>
              <a:buChar char="§"/>
            </a:pPr>
            <a:r>
              <a:rPr lang="ru-RU" sz="1400" b="1" dirty="0"/>
              <a:t>Совместные вернисажи</a:t>
            </a:r>
          </a:p>
          <a:p>
            <a:pPr marL="285750" indent="-285750" algn="just">
              <a:buFont typeface="Wingdings" panose="05000000000000000000" pitchFamily="2" charset="2"/>
              <a:buChar char="§"/>
            </a:pPr>
            <a:r>
              <a:rPr lang="ru-RU" sz="1400" b="1" dirty="0">
                <a:solidFill>
                  <a:srgbClr val="FF0000"/>
                </a:solidFill>
              </a:rPr>
              <a:t>Мастер-классы для детей и родителей</a:t>
            </a:r>
          </a:p>
          <a:p>
            <a:pPr marL="285750" indent="-285750" algn="just">
              <a:buFont typeface="Wingdings" panose="05000000000000000000" pitchFamily="2" charset="2"/>
              <a:buChar char="§"/>
            </a:pPr>
            <a:r>
              <a:rPr lang="ru-RU" sz="1400" b="1" dirty="0"/>
              <a:t>Субботники</a:t>
            </a:r>
          </a:p>
          <a:p>
            <a:pPr marL="285750" indent="-285750" algn="just">
              <a:buFont typeface="Wingdings" panose="05000000000000000000" pitchFamily="2" charset="2"/>
              <a:buChar char="§"/>
            </a:pPr>
            <a:r>
              <a:rPr lang="ru-RU" sz="1400" b="1" dirty="0"/>
              <a:t>Совместная продуктивная деятельность</a:t>
            </a:r>
          </a:p>
          <a:p>
            <a:pPr marL="285750" indent="-285750" algn="just">
              <a:buFont typeface="Wingdings" panose="05000000000000000000" pitchFamily="2" charset="2"/>
              <a:buChar char="§"/>
            </a:pPr>
            <a:r>
              <a:rPr lang="ru-RU" sz="1400" b="1" dirty="0"/>
              <a:t>Праздники и традиции</a:t>
            </a:r>
          </a:p>
          <a:p>
            <a:pPr marL="285750" indent="-285750" algn="just">
              <a:buFont typeface="Wingdings" panose="05000000000000000000" pitchFamily="2" charset="2"/>
              <a:buChar char="§"/>
            </a:pPr>
            <a:r>
              <a:rPr lang="ru-RU" sz="1400" b="1" dirty="0">
                <a:solidFill>
                  <a:schemeClr val="accent1"/>
                </a:solidFill>
              </a:rPr>
              <a:t>Дни добрых дел</a:t>
            </a:r>
          </a:p>
        </p:txBody>
      </p:sp>
      <p:sp>
        <p:nvSpPr>
          <p:cNvPr id="11" name="Прямоугольник 10">
            <a:extLst>
              <a:ext uri="{FF2B5EF4-FFF2-40B4-BE49-F238E27FC236}">
                <a16:creationId xmlns:a16="http://schemas.microsoft.com/office/drawing/2014/main" id="{CC5ECAB8-D0D2-4E15-8A14-ADC9F57EABC7}"/>
              </a:ext>
            </a:extLst>
          </p:cNvPr>
          <p:cNvSpPr/>
          <p:nvPr/>
        </p:nvSpPr>
        <p:spPr>
          <a:xfrm>
            <a:off x="7359527" y="3653666"/>
            <a:ext cx="4037427" cy="496433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b="1" dirty="0">
                <a:solidFill>
                  <a:schemeClr val="bg1"/>
                </a:solidFill>
              </a:rPr>
              <a:t>IV</a:t>
            </a:r>
            <a:r>
              <a:rPr lang="ru-RU" sz="1200" b="1" dirty="0">
                <a:solidFill>
                  <a:schemeClr val="bg1"/>
                </a:solidFill>
              </a:rPr>
              <a:t>. Непосредственное участие  в педагогическом процессе</a:t>
            </a:r>
          </a:p>
        </p:txBody>
      </p:sp>
      <p:sp>
        <p:nvSpPr>
          <p:cNvPr id="12" name="Прямоугольник: скругленные углы 11">
            <a:extLst>
              <a:ext uri="{FF2B5EF4-FFF2-40B4-BE49-F238E27FC236}">
                <a16:creationId xmlns:a16="http://schemas.microsoft.com/office/drawing/2014/main" id="{77ABC0A1-46E8-48DA-8D87-9A28D1F3A958}"/>
              </a:ext>
            </a:extLst>
          </p:cNvPr>
          <p:cNvSpPr/>
          <p:nvPr/>
        </p:nvSpPr>
        <p:spPr>
          <a:xfrm>
            <a:off x="6668086" y="4150099"/>
            <a:ext cx="5469656" cy="2594134"/>
          </a:xfrm>
          <a:prstGeom prst="round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285750" indent="-285750" algn="just">
              <a:buFont typeface="Wingdings" panose="05000000000000000000" pitchFamily="2" charset="2"/>
              <a:buChar char="§"/>
            </a:pPr>
            <a:r>
              <a:rPr lang="ru-RU" sz="1400" b="1" dirty="0"/>
              <a:t>Открытые занятия для родителей</a:t>
            </a:r>
          </a:p>
          <a:p>
            <a:pPr marL="285750" indent="-285750" algn="just">
              <a:buFont typeface="Wingdings" panose="05000000000000000000" pitchFamily="2" charset="2"/>
              <a:buChar char="§"/>
            </a:pPr>
            <a:r>
              <a:rPr lang="ru-RU" sz="1400" b="1" dirty="0"/>
              <a:t>Занятия с участие родителей</a:t>
            </a:r>
          </a:p>
          <a:p>
            <a:pPr marL="285750" indent="-285750" algn="just">
              <a:buFont typeface="Wingdings" panose="05000000000000000000" pitchFamily="2" charset="2"/>
              <a:buChar char="§"/>
            </a:pPr>
            <a:r>
              <a:rPr lang="ru-RU" sz="1400" b="1" dirty="0"/>
              <a:t>Театрализованные представления с участием родителей</a:t>
            </a:r>
          </a:p>
          <a:p>
            <a:pPr marL="285750" indent="-285750" algn="just">
              <a:buFont typeface="Wingdings" panose="05000000000000000000" pitchFamily="2" charset="2"/>
              <a:buChar char="§"/>
            </a:pPr>
            <a:r>
              <a:rPr lang="ru-RU" sz="1400" b="1" dirty="0">
                <a:solidFill>
                  <a:srgbClr val="FF0000"/>
                </a:solidFill>
              </a:rPr>
              <a:t>Дни открытых дверей</a:t>
            </a:r>
          </a:p>
          <a:p>
            <a:pPr marL="285750" indent="-285750" algn="just">
              <a:buFont typeface="Wingdings" panose="05000000000000000000" pitchFamily="2" charset="2"/>
              <a:buChar char="§"/>
            </a:pPr>
            <a:r>
              <a:rPr lang="ru-RU" sz="1400" b="1" dirty="0"/>
              <a:t>Интервьюирование</a:t>
            </a:r>
          </a:p>
          <a:p>
            <a:pPr marL="285750" indent="-285750" algn="just">
              <a:buFont typeface="Wingdings" panose="05000000000000000000" pitchFamily="2" charset="2"/>
              <a:buChar char="§"/>
            </a:pPr>
            <a:r>
              <a:rPr lang="ru-RU" sz="1400" b="1" dirty="0"/>
              <a:t>Благотворительные, социальные акции</a:t>
            </a:r>
          </a:p>
          <a:p>
            <a:pPr marL="285750" indent="-285750" algn="just">
              <a:buFont typeface="Wingdings" panose="05000000000000000000" pitchFamily="2" charset="2"/>
              <a:buChar char="§"/>
            </a:pPr>
            <a:r>
              <a:rPr lang="ru-RU" sz="1400" b="1" dirty="0"/>
              <a:t>Экскурсии</a:t>
            </a:r>
          </a:p>
          <a:p>
            <a:pPr marL="285750" indent="-285750" algn="just">
              <a:buFont typeface="Wingdings" panose="05000000000000000000" pitchFamily="2" charset="2"/>
              <a:buChar char="§"/>
            </a:pPr>
            <a:r>
              <a:rPr lang="ru-RU" sz="1400" b="1" dirty="0"/>
              <a:t>Дни здоровья</a:t>
            </a:r>
          </a:p>
          <a:p>
            <a:pPr marL="285750" indent="-285750" algn="just">
              <a:buFont typeface="Wingdings" panose="05000000000000000000" pitchFamily="2" charset="2"/>
              <a:buChar char="§"/>
            </a:pPr>
            <a:r>
              <a:rPr lang="ru-RU" sz="1400" b="1" dirty="0"/>
              <a:t>Смотры-конкурсы</a:t>
            </a:r>
          </a:p>
          <a:p>
            <a:pPr marL="285750" indent="-285750" algn="just">
              <a:buFont typeface="Wingdings" panose="05000000000000000000" pitchFamily="2" charset="2"/>
              <a:buChar char="§"/>
            </a:pPr>
            <a:r>
              <a:rPr lang="ru-RU" sz="1400" b="1" dirty="0"/>
              <a:t>Творческие игры</a:t>
            </a:r>
          </a:p>
        </p:txBody>
      </p:sp>
    </p:spTree>
    <p:extLst>
      <p:ext uri="{BB962C8B-B14F-4D97-AF65-F5344CB8AC3E}">
        <p14:creationId xmlns:p14="http://schemas.microsoft.com/office/powerpoint/2010/main" val="40458443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E3520D2-221C-4FCB-A3CF-25194FD3EF5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40156" y="103605"/>
            <a:ext cx="10331450" cy="1280890"/>
          </a:xfrm>
        </p:spPr>
        <p:txBody>
          <a:bodyPr>
            <a:normAutofit/>
          </a:bodyPr>
          <a:lstStyle/>
          <a:p>
            <a:r>
              <a:rPr lang="ru-RU" sz="2400" b="1" dirty="0">
                <a:solidFill>
                  <a:schemeClr val="accent1"/>
                </a:solidFill>
              </a:rPr>
              <a:t>Условия гармоничного развития детей посредством активного взаимодействия с родителями (законными представителями)</a:t>
            </a:r>
          </a:p>
        </p:txBody>
      </p:sp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03F490AC-7FCB-4565-949E-6743D7F13F9E}"/>
              </a:ext>
            </a:extLst>
          </p:cNvPr>
          <p:cNvSpPr/>
          <p:nvPr/>
        </p:nvSpPr>
        <p:spPr>
          <a:xfrm>
            <a:off x="1780834" y="1384495"/>
            <a:ext cx="9515524" cy="41592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 algn="just">
              <a:lnSpc>
                <a:spcPts val="1575"/>
              </a:lnSpc>
              <a:spcAft>
                <a:spcPts val="600"/>
              </a:spcAft>
              <a:buSzPts val="1000"/>
              <a:buFont typeface="Wingdings" panose="05000000000000000000" pitchFamily="2" charset="2"/>
              <a:buChar char="Ø"/>
              <a:tabLst>
                <a:tab pos="457200" algn="l"/>
              </a:tabLst>
            </a:pPr>
            <a:r>
              <a:rPr lang="ru-RU" sz="2000" dirty="0">
                <a:solidFill>
                  <a:srgbClr val="000000"/>
                </a:solidFill>
                <a:latin typeface="Trebuchet MS" panose="020B0603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Атмосфера сотрудничества, взаимопонимания и доверия между всеми участниками педагогического процесса;</a:t>
            </a:r>
          </a:p>
          <a:p>
            <a:pPr marL="342900" lvl="0" indent="-342900" algn="just">
              <a:lnSpc>
                <a:spcPts val="1575"/>
              </a:lnSpc>
              <a:spcAft>
                <a:spcPts val="600"/>
              </a:spcAft>
              <a:buSzPts val="1000"/>
              <a:buFont typeface="Wingdings" panose="05000000000000000000" pitchFamily="2" charset="2"/>
              <a:buChar char="Ø"/>
              <a:tabLst>
                <a:tab pos="457200" algn="l"/>
              </a:tabLst>
            </a:pPr>
            <a:endParaRPr lang="ru-RU" sz="2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ts val="1575"/>
              </a:lnSpc>
              <a:spcAft>
                <a:spcPts val="600"/>
              </a:spcAft>
              <a:buSzPts val="1000"/>
              <a:buFont typeface="Wingdings" panose="05000000000000000000" pitchFamily="2" charset="2"/>
              <a:buChar char="Ø"/>
              <a:tabLst>
                <a:tab pos="457200" algn="l"/>
              </a:tabLst>
            </a:pPr>
            <a:r>
              <a:rPr lang="ru-RU" sz="2000" dirty="0">
                <a:solidFill>
                  <a:srgbClr val="000000"/>
                </a:solidFill>
                <a:latin typeface="Trebuchet MS" panose="020B0603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Единый подход к воспитанию, развитию и общению с ребенком в ДОО и семье;</a:t>
            </a:r>
          </a:p>
          <a:p>
            <a:pPr marL="342900" lvl="0" indent="-342900" algn="just">
              <a:lnSpc>
                <a:spcPts val="1575"/>
              </a:lnSpc>
              <a:spcAft>
                <a:spcPts val="600"/>
              </a:spcAft>
              <a:buSzPts val="1000"/>
              <a:buFont typeface="Wingdings" panose="05000000000000000000" pitchFamily="2" charset="2"/>
              <a:buChar char="Ø"/>
              <a:tabLst>
                <a:tab pos="457200" algn="l"/>
              </a:tabLst>
            </a:pPr>
            <a:endParaRPr lang="ru-RU" sz="2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ts val="1575"/>
              </a:lnSpc>
              <a:spcAft>
                <a:spcPts val="600"/>
              </a:spcAft>
              <a:buSzPts val="1000"/>
              <a:buFont typeface="Wingdings" panose="05000000000000000000" pitchFamily="2" charset="2"/>
              <a:buChar char="Ø"/>
              <a:tabLst>
                <a:tab pos="457200" algn="l"/>
              </a:tabLst>
            </a:pPr>
            <a:r>
              <a:rPr lang="ru-RU" sz="2000" dirty="0">
                <a:solidFill>
                  <a:srgbClr val="000000"/>
                </a:solidFill>
                <a:latin typeface="Trebuchet MS" panose="020B0603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Психолого-педагогическая грамотность родителей и профессиональная компетентность педагогов;</a:t>
            </a:r>
          </a:p>
          <a:p>
            <a:pPr marL="342900" lvl="0" indent="-342900" algn="just">
              <a:lnSpc>
                <a:spcPts val="1575"/>
              </a:lnSpc>
              <a:spcAft>
                <a:spcPts val="600"/>
              </a:spcAft>
              <a:buSzPts val="1000"/>
              <a:buFont typeface="Wingdings" panose="05000000000000000000" pitchFamily="2" charset="2"/>
              <a:buChar char="Ø"/>
              <a:tabLst>
                <a:tab pos="457200" algn="l"/>
              </a:tabLst>
            </a:pPr>
            <a:endParaRPr lang="ru-RU" sz="2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ts val="1575"/>
              </a:lnSpc>
              <a:spcAft>
                <a:spcPts val="600"/>
              </a:spcAft>
              <a:buSzPts val="1000"/>
              <a:buFont typeface="Wingdings" panose="05000000000000000000" pitchFamily="2" charset="2"/>
              <a:buChar char="Ø"/>
              <a:tabLst>
                <a:tab pos="457200" algn="l"/>
              </a:tabLst>
            </a:pPr>
            <a:r>
              <a:rPr lang="ru-RU" sz="2000" dirty="0">
                <a:solidFill>
                  <a:srgbClr val="000000"/>
                </a:solidFill>
                <a:latin typeface="Trebuchet MS" panose="020B0603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Уверенность родителей в собственных педагогических возможностях распространение положительного опыта воспитания в семье;</a:t>
            </a:r>
          </a:p>
          <a:p>
            <a:pPr marL="342900" lvl="0" indent="-342900" algn="just">
              <a:lnSpc>
                <a:spcPts val="1575"/>
              </a:lnSpc>
              <a:spcAft>
                <a:spcPts val="600"/>
              </a:spcAft>
              <a:buSzPts val="1000"/>
              <a:buFont typeface="Wingdings" panose="05000000000000000000" pitchFamily="2" charset="2"/>
              <a:buChar char="Ø"/>
              <a:tabLst>
                <a:tab pos="457200" algn="l"/>
              </a:tabLst>
            </a:pPr>
            <a:endParaRPr lang="ru-RU" sz="2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ts val="1575"/>
              </a:lnSpc>
              <a:spcAft>
                <a:spcPts val="600"/>
              </a:spcAft>
              <a:buSzPts val="1000"/>
              <a:buFont typeface="Wingdings" panose="05000000000000000000" pitchFamily="2" charset="2"/>
              <a:buChar char="Ø"/>
              <a:tabLst>
                <a:tab pos="457200" algn="l"/>
              </a:tabLst>
            </a:pPr>
            <a:r>
              <a:rPr lang="ru-RU" sz="2000" dirty="0">
                <a:solidFill>
                  <a:srgbClr val="000000"/>
                </a:solidFill>
                <a:latin typeface="Trebuchet MS" panose="020B0603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расширение сферы участия родителей в организации жизни ДОУ, партнерские отношения с семьей каждого воспитанника;</a:t>
            </a:r>
          </a:p>
          <a:p>
            <a:pPr marL="342900" lvl="0" indent="-342900" algn="just">
              <a:lnSpc>
                <a:spcPts val="1575"/>
              </a:lnSpc>
              <a:spcAft>
                <a:spcPts val="600"/>
              </a:spcAft>
              <a:buSzPts val="1000"/>
              <a:buFont typeface="Wingdings" panose="05000000000000000000" pitchFamily="2" charset="2"/>
              <a:buChar char="Ø"/>
              <a:tabLst>
                <a:tab pos="457200" algn="l"/>
              </a:tabLst>
            </a:pPr>
            <a:endParaRPr lang="ru-RU" sz="2000" dirty="0">
              <a:solidFill>
                <a:srgbClr val="000000"/>
              </a:solidFill>
              <a:latin typeface="Trebuchet MS" panose="020B0603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ts val="1575"/>
              </a:lnSpc>
              <a:spcAft>
                <a:spcPts val="600"/>
              </a:spcAft>
              <a:buSzPts val="1000"/>
              <a:buFont typeface="Wingdings" panose="05000000000000000000" pitchFamily="2" charset="2"/>
              <a:buChar char="Ø"/>
              <a:tabLst>
                <a:tab pos="457200" algn="l"/>
              </a:tabLst>
            </a:pPr>
            <a:r>
              <a:rPr lang="ru-RU" sz="2000" b="1" dirty="0">
                <a:solidFill>
                  <a:srgbClr val="000000"/>
                </a:solidFill>
                <a:effectLst/>
                <a:latin typeface="Trebuchet MS" panose="020B0603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Конфиденциальность любой информации</a:t>
            </a:r>
            <a:endParaRPr lang="ru-RU" sz="20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5294668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01430B0-5436-43F6-A6FC-8798312A9E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30325" y="117673"/>
            <a:ext cx="9603545" cy="909268"/>
          </a:xfrm>
        </p:spPr>
        <p:txBody>
          <a:bodyPr>
            <a:normAutofit/>
          </a:bodyPr>
          <a:lstStyle/>
          <a:p>
            <a:r>
              <a:rPr lang="ru-RU" sz="2400" b="1" dirty="0">
                <a:solidFill>
                  <a:schemeClr val="accent1"/>
                </a:solidFill>
              </a:rPr>
              <a:t>Результаты активного взаимодействия ДОУ и родителей (законных представителей)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8A136B8-41A6-4473-B9B4-35C94CFAEE33}"/>
              </a:ext>
            </a:extLst>
          </p:cNvPr>
          <p:cNvSpPr txBox="1"/>
          <p:nvPr/>
        </p:nvSpPr>
        <p:spPr>
          <a:xfrm>
            <a:off x="1067359" y="893808"/>
            <a:ext cx="10510352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>
                <a:solidFill>
                  <a:schemeClr val="tx2">
                    <a:lumMod val="75000"/>
                  </a:schemeClr>
                </a:solidFill>
              </a:rPr>
              <a:t>ДЕТИ</a:t>
            </a:r>
          </a:p>
          <a:p>
            <a:pPr marL="285750" lvl="0" indent="-285750" algn="just">
              <a:buFont typeface="Wingdings" panose="05000000000000000000" pitchFamily="2" charset="2"/>
              <a:buChar char="Ø"/>
            </a:pPr>
            <a:r>
              <a:rPr lang="ru-RU" sz="1600" dirty="0"/>
              <a:t>участие родителей в совместных с ребёнком делах доставляет детям особое удовольствие, благоприятствует их успехам;</a:t>
            </a:r>
          </a:p>
          <a:p>
            <a:pPr marL="285750" lvl="0" indent="-285750" algn="just">
              <a:buFont typeface="Wingdings" panose="05000000000000000000" pitchFamily="2" charset="2"/>
              <a:buChar char="Ø"/>
            </a:pPr>
            <a:r>
              <a:rPr lang="ru-RU" sz="1600" dirty="0"/>
              <a:t>расширяет социальный опыт ребёнка и дает положительные модели для подражания;</a:t>
            </a:r>
          </a:p>
          <a:p>
            <a:pPr marL="285750" lvl="0" indent="-285750" algn="just">
              <a:buFont typeface="Wingdings" panose="05000000000000000000" pitchFamily="2" charset="2"/>
              <a:buChar char="Ø"/>
            </a:pPr>
            <a:r>
              <a:rPr lang="ru-RU" sz="1600" dirty="0"/>
              <a:t>дети начинают относится к родителям, как к источнику знаний и опыта.</a:t>
            </a:r>
          </a:p>
          <a:p>
            <a:endParaRPr lang="ru-RU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560F851B-533F-46C8-871F-1B2642EBCCD8}"/>
              </a:ext>
            </a:extLst>
          </p:cNvPr>
          <p:cNvSpPr txBox="1"/>
          <p:nvPr/>
        </p:nvSpPr>
        <p:spPr>
          <a:xfrm>
            <a:off x="1067359" y="2349611"/>
            <a:ext cx="10688542" cy="23698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>
                <a:solidFill>
                  <a:schemeClr val="tx2">
                    <a:lumMod val="75000"/>
                  </a:schemeClr>
                </a:solidFill>
              </a:rPr>
              <a:t>РОДИТЕЛИ</a:t>
            </a:r>
          </a:p>
          <a:p>
            <a:pPr marL="285750" indent="-285750" algn="just">
              <a:buFont typeface="Wingdings" panose="05000000000000000000" pitchFamily="2" charset="2"/>
              <a:buChar char="Ø"/>
              <a:defRPr/>
            </a:pPr>
            <a:r>
              <a:rPr lang="ru-RU" sz="1600" dirty="0"/>
              <a:t>Изменение характера вопросов родителей к воспитателям;</a:t>
            </a:r>
          </a:p>
          <a:p>
            <a:pPr marL="285750" indent="-285750" algn="just">
              <a:buFont typeface="Wingdings" panose="05000000000000000000" pitchFamily="2" charset="2"/>
              <a:buChar char="Ø"/>
              <a:defRPr/>
            </a:pPr>
            <a:r>
              <a:rPr lang="ru-RU" sz="1600" dirty="0"/>
              <a:t>Рост посещаемости родителями мероприятий;</a:t>
            </a:r>
          </a:p>
          <a:p>
            <a:pPr marL="285750" indent="-285750" algn="just">
              <a:buFont typeface="Wingdings" panose="05000000000000000000" pitchFamily="2" charset="2"/>
              <a:buChar char="Ø"/>
              <a:defRPr/>
            </a:pPr>
            <a:r>
              <a:rPr lang="ru-RU" sz="1600" dirty="0"/>
              <a:t>Инициатива со стороны родителей по проведению новых форм общения семей группы;</a:t>
            </a:r>
          </a:p>
          <a:p>
            <a:pPr marL="285750" indent="-285750" algn="just">
              <a:buFont typeface="Wingdings" panose="05000000000000000000" pitchFamily="2" charset="2"/>
              <a:buChar char="Ø"/>
              <a:defRPr/>
            </a:pPr>
            <a:r>
              <a:rPr lang="ru-RU" sz="1600" dirty="0"/>
              <a:t>Изменение взаимоотношений воспитателя с родителями;</a:t>
            </a:r>
          </a:p>
          <a:p>
            <a:pPr marL="285750" indent="-285750" algn="just">
              <a:buFont typeface="Wingdings" panose="05000000000000000000" pitchFamily="2" charset="2"/>
              <a:buChar char="Ø"/>
              <a:defRPr/>
            </a:pPr>
            <a:r>
              <a:rPr lang="ru-RU" sz="1600" dirty="0"/>
              <a:t>Осознание родителями воспитательной значимости их помощи ДОУ в педагогической деятельности;</a:t>
            </a:r>
          </a:p>
          <a:p>
            <a:pPr marL="285750" indent="-285750" algn="just">
              <a:buFont typeface="Wingdings" panose="05000000000000000000" pitchFamily="2" charset="2"/>
              <a:buChar char="Ø"/>
              <a:defRPr/>
            </a:pPr>
            <a:r>
              <a:rPr lang="ru-RU" sz="1600" b="1" dirty="0"/>
              <a:t>Положительное отношение родителей к ДОУ, положительная оценка его деятельности</a:t>
            </a:r>
            <a:endParaRPr lang="ru-RU" sz="16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</a:endParaRPr>
          </a:p>
          <a:p>
            <a:pPr algn="just"/>
            <a:endParaRPr lang="ru-RU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27BDEDF-61DC-4CED-82E3-1188A6242EEB}"/>
              </a:ext>
            </a:extLst>
          </p:cNvPr>
          <p:cNvSpPr txBox="1"/>
          <p:nvPr/>
        </p:nvSpPr>
        <p:spPr>
          <a:xfrm>
            <a:off x="1166854" y="4719491"/>
            <a:ext cx="10167016" cy="18774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>
                <a:solidFill>
                  <a:schemeClr val="tx2">
                    <a:lumMod val="75000"/>
                  </a:schemeClr>
                </a:solidFill>
              </a:rPr>
              <a:t>ПЕДАГОГИ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ru-RU" sz="1600" dirty="0"/>
              <a:t>Эффективность образовательного процесса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ru-RU" sz="1600" dirty="0"/>
              <a:t>Повышение профессиональной компетентности и коммуникативных навыков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ru-RU" sz="1600" dirty="0"/>
              <a:t>Доверие родителей (законных представителей)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ru-RU" sz="1600" dirty="0"/>
              <a:t>Хозяйственная и организационная помощь от родителей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endParaRPr lang="ru-RU" sz="1600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42980243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F95A56B5-C261-46CB-90B6-2E79A8E41040}"/>
              </a:ext>
            </a:extLst>
          </p:cNvPr>
          <p:cNvSpPr txBox="1"/>
          <p:nvPr/>
        </p:nvSpPr>
        <p:spPr>
          <a:xfrm>
            <a:off x="2888565" y="647114"/>
            <a:ext cx="5527475" cy="184665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/>
            <a:r>
              <a:rPr lang="ru-RU" sz="2400" dirty="0"/>
              <a:t>«Покинут счастьем будет тот,</a:t>
            </a:r>
          </a:p>
          <a:p>
            <a:pPr algn="just"/>
            <a:r>
              <a:rPr lang="ru-RU" sz="2400" dirty="0"/>
              <a:t>Кого ребенком плохо воспитали.</a:t>
            </a:r>
          </a:p>
          <a:p>
            <a:pPr algn="just"/>
            <a:r>
              <a:rPr lang="ru-RU" sz="2400" dirty="0"/>
              <a:t>Побег зеленый выпрямить легко.</a:t>
            </a:r>
          </a:p>
          <a:p>
            <a:pPr algn="just"/>
            <a:r>
              <a:rPr lang="ru-RU" sz="2400" dirty="0"/>
              <a:t>Сухую ветвь один огонь исправит.»</a:t>
            </a:r>
          </a:p>
          <a:p>
            <a:pPr algn="r"/>
            <a:r>
              <a:rPr lang="ru-RU" dirty="0"/>
              <a:t>Саади </a:t>
            </a:r>
            <a:r>
              <a:rPr lang="ru-RU" dirty="0" err="1"/>
              <a:t>Ширази</a:t>
            </a:r>
            <a:endParaRPr lang="ru-RU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A955D0D-FBE0-462F-840A-C84EDAA33CA2}"/>
              </a:ext>
            </a:extLst>
          </p:cNvPr>
          <p:cNvSpPr txBox="1"/>
          <p:nvPr/>
        </p:nvSpPr>
        <p:spPr>
          <a:xfrm>
            <a:off x="4797083" y="4529796"/>
            <a:ext cx="619272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600" b="1" dirty="0">
                <a:solidFill>
                  <a:schemeClr val="accent1"/>
                </a:solidFill>
              </a:rPr>
              <a:t>СПАСИБО ЗА ВНИМАНИЕ!</a:t>
            </a:r>
          </a:p>
        </p:txBody>
      </p:sp>
    </p:spTree>
    <p:extLst>
      <p:ext uri="{BB962C8B-B14F-4D97-AF65-F5344CB8AC3E}">
        <p14:creationId xmlns:p14="http://schemas.microsoft.com/office/powerpoint/2010/main" val="3508072181"/>
      </p:ext>
    </p:extLst>
  </p:cSld>
  <p:clrMapOvr>
    <a:masterClrMapping/>
  </p:clrMapOvr>
</p:sld>
</file>

<file path=ppt/theme/theme1.xml><?xml version="1.0" encoding="utf-8"?>
<a:theme xmlns:a="http://schemas.openxmlformats.org/drawingml/2006/main" name="Легкий дым">
  <a:themeElements>
    <a:clrScheme name="Легкий дым">
      <a:dk1>
        <a:sysClr val="windowText" lastClr="000000"/>
      </a:dk1>
      <a:lt1>
        <a:sysClr val="window" lastClr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FB4A18"/>
      </a:hlink>
      <a:folHlink>
        <a:srgbClr val="FB9318"/>
      </a:folHlink>
    </a:clrScheme>
    <a:fontScheme name="Легкий дым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Легкий дым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24B1A44C-C006-48B2-A4D7-E5549B3D8CD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TM02892315[[fn=Легкий дым]]</Template>
  <TotalTime>2697</TotalTime>
  <Words>961</Words>
  <Application>Microsoft Office PowerPoint</Application>
  <PresentationFormat>Широкоэкранный</PresentationFormat>
  <Paragraphs>170</Paragraphs>
  <Slides>11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8" baseType="lpstr">
      <vt:lpstr>Arial</vt:lpstr>
      <vt:lpstr>Calibri</vt:lpstr>
      <vt:lpstr>Century Gothic</vt:lpstr>
      <vt:lpstr>Trebuchet MS</vt:lpstr>
      <vt:lpstr>Wingdings</vt:lpstr>
      <vt:lpstr>Wingdings 3</vt:lpstr>
      <vt:lpstr>Легкий дым</vt:lpstr>
      <vt:lpstr>Вовлечение родителей (законных представителей) в образовательный процесс через активные формы взаимодействия</vt:lpstr>
      <vt:lpstr>АКТУАЛЬНОСТЬ</vt:lpstr>
      <vt:lpstr>Основания вовлечения родителей (законных представителей) в образовательный процесс</vt:lpstr>
      <vt:lpstr>Проблемное поле взаимодействия детского сада и современной семьи</vt:lpstr>
      <vt:lpstr>Проблемное поле взаимодействия детского сада и современной семьи</vt:lpstr>
      <vt:lpstr>Основные задачи взаимодействия с родителями</vt:lpstr>
      <vt:lpstr>Принципы взаимодействия ДОУ с родителями: </vt:lpstr>
      <vt:lpstr>Основные направления и формы активного взаимодействия с родителями (законными представителями)</vt:lpstr>
      <vt:lpstr>Условия гармоничного развития детей посредством активного взаимодействия с родителями (законными представителями)</vt:lpstr>
      <vt:lpstr>Результаты активного взаимодействия ДОУ и родителей (законных представителей)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Организация дней добрых дел как одна из форм взаимодействия с родителями (законными представителями)</dc:title>
  <dc:creator>Admin</dc:creator>
  <cp:lastModifiedBy>Admin</cp:lastModifiedBy>
  <cp:revision>65</cp:revision>
  <dcterms:created xsi:type="dcterms:W3CDTF">2019-02-20T09:37:54Z</dcterms:created>
  <dcterms:modified xsi:type="dcterms:W3CDTF">2021-05-26T04:40:48Z</dcterms:modified>
</cp:coreProperties>
</file>