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5"/>
  </p:notesMasterIdLst>
  <p:sldIdLst>
    <p:sldId id="581" r:id="rId3"/>
    <p:sldId id="564" r:id="rId4"/>
    <p:sldId id="565" r:id="rId5"/>
    <p:sldId id="566" r:id="rId6"/>
    <p:sldId id="567" r:id="rId7"/>
    <p:sldId id="582" r:id="rId8"/>
    <p:sldId id="583" r:id="rId9"/>
    <p:sldId id="584" r:id="rId10"/>
    <p:sldId id="585" r:id="rId11"/>
    <p:sldId id="586" r:id="rId12"/>
    <p:sldId id="587" r:id="rId13"/>
    <p:sldId id="588" r:id="rId14"/>
    <p:sldId id="589" r:id="rId15"/>
    <p:sldId id="590" r:id="rId16"/>
    <p:sldId id="591" r:id="rId17"/>
    <p:sldId id="592" r:id="rId18"/>
    <p:sldId id="593" r:id="rId19"/>
    <p:sldId id="594" r:id="rId20"/>
    <p:sldId id="595" r:id="rId21"/>
    <p:sldId id="596" r:id="rId22"/>
    <p:sldId id="597" r:id="rId23"/>
    <p:sldId id="5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10" y="60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DA30D-F184-4335-89FE-96EACC975427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599A3E-5A4A-41EE-996E-B00FB8A22F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782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 щелчку появляется название ЭГП.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599A3E-5A4A-41EE-996E-B00FB8A22FD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500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 щелчку появляется название ТПГ.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599A3E-5A4A-41EE-996E-B00FB8A22FD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3364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 щелчку появляется название ПГП.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599A3E-5A4A-41EE-996E-B00FB8A22FD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890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847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316A5-21F1-458B-B6F2-7D01BD78A7F6}" type="datetimeFigureOut">
              <a:rPr lang="ru-RU" smtClean="0"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  <p:pic>
        <p:nvPicPr>
          <p:cNvPr id="13" name="Рисунок 12" descr="10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752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:\ProPowerPoint\География 2\Geografiya-2-Slide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7200800" cy="792088"/>
          </a:xfrm>
          <a:prstGeom prst="rect">
            <a:avLst/>
          </a:prstGeom>
          <a:solidFill>
            <a:schemeClr val="accent1"/>
          </a:solidFill>
          <a:ln w="1905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none"/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81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1667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randgeography.ru/liegs-651-1.html" TargetMode="External"/><Relationship Id="rId13" Type="http://schemas.openxmlformats.org/officeDocument/2006/relationships/hyperlink" Target="https://zen.yandex.ru/media/morzhnews/severnyi-morskoi-put-bol-i-zanoza-zapada-5b9650ca06d85100aeeeb4b2" TargetMode="External"/><Relationship Id="rId18" Type="http://schemas.openxmlformats.org/officeDocument/2006/relationships/hyperlink" Target="https://ru.depositphotos.com/87658268/stock-illustration-boys-and-girls-working-in.html" TargetMode="External"/><Relationship Id="rId3" Type="http://schemas.openxmlformats.org/officeDocument/2006/relationships/hyperlink" Target="https://geographyofrussia.com/geograficheskoe-polozhenie-rossii/" TargetMode="External"/><Relationship Id="rId7" Type="http://schemas.openxmlformats.org/officeDocument/2006/relationships/hyperlink" Target="https://geographyofrussia.com/transportno-geograficheskoe-polozhenie-rossii-v-mire/" TargetMode="External"/><Relationship Id="rId12" Type="http://schemas.openxmlformats.org/officeDocument/2006/relationships/hyperlink" Target="https://ru.m.wikipedia.org/wiki/%D0%A4%D0%B0%D0%B9%D0%BB:Flag-map_of_Russia.svg" TargetMode="External"/><Relationship Id="rId17" Type="http://schemas.openxmlformats.org/officeDocument/2006/relationships/hyperlink" Target="https://pandia.ru/text/79/291/9140.php" TargetMode="External"/><Relationship Id="rId2" Type="http://schemas.openxmlformats.org/officeDocument/2006/relationships/hyperlink" Target="https://www.youtube.com/watch?v=qBAQP872IDs" TargetMode="External"/><Relationship Id="rId16" Type="http://schemas.openxmlformats.org/officeDocument/2006/relationships/hyperlink" Target="http://mapinmap.ru/archives/7231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ck.ot7.ru/%D0%A0%D0%B0%D1%81%D0%BA%D1%80%D0%B0%D1%81%D0%BA%D0%B0-%D0%9B%D0%B0%D0%B4%D0%BE%D0%BD%D1%8C-%D1%80%D1%83%D0%BA%D0%B8-/%D0%A0%D0%B0%D1%81%D0%BA%D1%80%D0%B0%D1%81%D0%BA%D0%B8-/731/70935/img.htm" TargetMode="External"/><Relationship Id="rId11" Type="http://schemas.openxmlformats.org/officeDocument/2006/relationships/hyperlink" Target="https://rg.ru/2016/06/15/nato-vplotnuiu-vstanet-u-granic-rossii-vpervye-za-postsovetskuiu-istoriiu.html" TargetMode="External"/><Relationship Id="rId5" Type="http://schemas.openxmlformats.org/officeDocument/2006/relationships/hyperlink" Target="https://konkurent.ru/article/30397" TargetMode="External"/><Relationship Id="rId15" Type="http://schemas.openxmlformats.org/officeDocument/2006/relationships/hyperlink" Target="https://uchitel.pro/%D0%B3%D0%B5%D0%BE%D0%B3%D1%80%D0%B0%D1%84%D0%B8%D1%87%D0%B5%D1%81%D0%BA%D0%BE%D0%B5-%D0%BF%D0%BE%D0%BB%D0%BE%D0%B6%D0%B5%D0%BD%D0%B8%D0%B5-%D1%80%D0%BE%D1%81%D1%81%D0%B8%D0%B8/" TargetMode="External"/><Relationship Id="rId10" Type="http://schemas.openxmlformats.org/officeDocument/2006/relationships/hyperlink" Target="http://www.strategy-center.ru/page.php?vid=1123&amp;vrub=inf" TargetMode="External"/><Relationship Id="rId4" Type="http://schemas.openxmlformats.org/officeDocument/2006/relationships/hyperlink" Target="https://riss.ru/demography/demography-smi/28126/" TargetMode="External"/><Relationship Id="rId9" Type="http://schemas.openxmlformats.org/officeDocument/2006/relationships/hyperlink" Target="https://www.maam.ru/detskijsad/metod-pjati-palcev.html" TargetMode="External"/><Relationship Id="rId14" Type="http://schemas.openxmlformats.org/officeDocument/2006/relationships/hyperlink" Target="https://present5.com/vidy-geograficheskogo-polozheniya-rossii-urovni-geograficheskogo-polozheniya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5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74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71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3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61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3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35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23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61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4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07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7344816" cy="792088"/>
          </a:xfr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РЭП-УРОК</a:t>
            </a:r>
            <a:b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ГЕОГРАФИЧЕСКОЕ ПОЛОЖЕНИЕ РОССИИ</a:t>
            </a:r>
            <a:endParaRPr lang="ru-RU" sz="2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ГП России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3568" y="1628800"/>
            <a:ext cx="7952884" cy="4473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34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83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51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393776" y="80499"/>
            <a:ext cx="7200800" cy="792088"/>
          </a:xfrm>
          <a:prstGeom prst="rect">
            <a:avLst/>
          </a:prstGeom>
          <a:noFill/>
          <a:ln w="19050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>
              <a:lnSpc>
                <a:spcPct val="150000"/>
              </a:lnSpc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ИСТОЧНИКИ ИНФОРМАЦИИ</a:t>
            </a:r>
            <a:endParaRPr lang="ru-RU" sz="2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628800"/>
            <a:ext cx="9144000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Е.М. Домогацких, Н.И. Алексеевский, Н.Н. Клюев География 9 класс /М: Русское слово, 2017.</a:t>
            </a:r>
          </a:p>
          <a:p>
            <a:pPr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С.В. Банников, С.В. Жукова Методические рекомендации к учебнику Е.М. Домогацких, Н.И. Алексеевского, Н.Н. Клюева География 9 класс /М: Русское слово, 2015.</a:t>
            </a:r>
          </a:p>
          <a:p>
            <a:pPr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Пятунин Б.В., </a:t>
            </a: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Таможняя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Е.А. География России. Природа. Население 8 класс /М: Вентана-Граф, 2017.</a:t>
            </a:r>
          </a:p>
          <a:p>
            <a:pPr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ru-RU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Пацала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С.В. Территория и ЭГП России: хозяйственный аспект /презентация/. НГПУ, 2019. </a:t>
            </a:r>
          </a:p>
          <a:p>
            <a:pPr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 Николина В.В. Методические рекомендации к учебнику Алексеев А.И., Низовцев В.А., Николина В.В. География 9 класс /М: Дрофа, 2019.</a:t>
            </a:r>
          </a:p>
          <a:p>
            <a:pPr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6. Дронов В.П., Баринова И.И., Ром В.Я. География России 8 класс /М: Дрофа, 2016.</a:t>
            </a:r>
          </a:p>
          <a:p>
            <a:pPr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7. </a:t>
            </a:r>
            <a:r>
              <a:rPr lang="en-US" sz="11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2"/>
              </a:rPr>
              <a:t>https://</a:t>
            </a:r>
            <a:r>
              <a:rPr lang="en-US" sz="11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2"/>
              </a:rPr>
              <a:t>www.youtube.com/watch?v=qBAQP872IDs</a:t>
            </a:r>
            <a:r>
              <a:rPr lang="ru-RU" sz="11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8. </a:t>
            </a:r>
            <a:r>
              <a:rPr lang="ru-RU" sz="11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/>
              </a:rPr>
              <a:t>https://geographyofrussia.com/geograficheskoe-polozhenie-rossii/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9. </a:t>
            </a:r>
            <a:r>
              <a:rPr lang="ru-RU" sz="11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/>
              </a:rPr>
              <a:t>https://riss.ru/demography/demography-smi/28126/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10.  </a:t>
            </a:r>
            <a:r>
              <a:rPr lang="ru-RU" sz="11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https://konkurent.ru/article/30397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11. </a:t>
            </a:r>
            <a:r>
              <a:rPr lang="ru-RU" sz="11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6"/>
              </a:rPr>
              <a:t>https://ck.ot7.ru/%D0%A0%D0%B0%D1%81%D0%BA%D1%80%D0%B0%D1%81%D0%BA%D0%B0-%D0%9B%D0%B0%D0%B4%D0%BE%D0%BD%D1%8C-%D1%80%D1%83%D0%BA%D0%B8-/%D0%A0%D0%B0%D1%81%D0%BA%D1%80%D0%B0%D1%81%D0%BA%D0%B8-/731/70935/img.htm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12. </a:t>
            </a:r>
            <a:r>
              <a:rPr lang="ru-RU" sz="11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7"/>
              </a:rPr>
              <a:t>https://geographyofrussia.com/transportno-geograficheskoe-polozhenie-rossii-v-mire/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13. </a:t>
            </a:r>
            <a:r>
              <a:rPr lang="ru-RU" sz="11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8"/>
              </a:rPr>
              <a:t>http://www.grandgeography.ru/liegs-651-1.html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14. </a:t>
            </a:r>
            <a:r>
              <a:rPr lang="ru-RU" sz="11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9"/>
              </a:rPr>
              <a:t>https://www.maam.ru/detskijsad/metod-pjati-palcev.html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15. </a:t>
            </a:r>
            <a:r>
              <a:rPr lang="ru-RU" sz="11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0"/>
              </a:rPr>
              <a:t>http://www.strategy-center.ru/page.php?vid=1123&amp;vrub=inf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16. </a:t>
            </a:r>
            <a:r>
              <a:rPr lang="ru-RU" sz="11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1"/>
              </a:rPr>
              <a:t>https://rg.ru/2016/06/15/nato-vplotnuiu-vstanet-u-granic-rossii-vpervye-za-postsovetskuiu-istoriiu.html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17. </a:t>
            </a:r>
            <a:r>
              <a:rPr lang="ru-RU" sz="11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2"/>
              </a:rPr>
              <a:t>https://ru.m.wikipedia.org/wiki/%D0%A4%D0%B0%D0%B9%D0%BB:Flag-map_of_Russia.svg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18. </a:t>
            </a:r>
            <a:r>
              <a:rPr lang="ru-RU" sz="11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3"/>
              </a:rPr>
              <a:t>https://zen.yandex.ru/media/morzhnews/severnyi-morskoi-put-bol-i-zanoza-zapada-5b9650ca06d85100aeeeb4b2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19. </a:t>
            </a:r>
            <a:r>
              <a:rPr lang="ru-RU" sz="11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4"/>
              </a:rPr>
              <a:t>https://present5.com/vidy-geograficheskogo-polozheniya-rossii-urovni-geograficheskogo-polozheniya/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20.</a:t>
            </a:r>
            <a:r>
              <a:rPr lang="ru-RU" sz="11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5"/>
              </a:rPr>
              <a:t>https://uchitel.pro/%D0%B3%D0%B5%D0%BE%D0%B3%D1%80%D0%B0%D1%84%D0%B8%D1%87%D0%B5%D1%81%D0%BA%D0%BE%D0%B5-%D0%BF%D0%BE%D0%BB%D0%BE%D0%B6%D0%B5%D0%BD%D0%B8%D0%B5-%D1%80%D0%BE%D1%81%D1%81%D0%B8%D0%B8/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21. </a:t>
            </a:r>
            <a:r>
              <a:rPr lang="ru-RU" sz="11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6"/>
              </a:rPr>
              <a:t>http://mapinmap.ru/archives/7231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22. </a:t>
            </a:r>
            <a:r>
              <a:rPr lang="ru-RU" sz="11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7"/>
              </a:rPr>
              <a:t>https://pandia.ru/text/79/291/9140.php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23. </a:t>
            </a:r>
            <a:r>
              <a:rPr lang="ru-RU" sz="11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18"/>
              </a:rPr>
              <a:t>https://ru.depositphotos.com/87658268/stock-illustration-boys-and-girls-working-in.html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Умножение 1">
            <a:hlinkClick r:id="" action="ppaction://hlinkshowjump?jump=endshow"/>
          </p:cNvPr>
          <p:cNvSpPr/>
          <p:nvPr/>
        </p:nvSpPr>
        <p:spPr>
          <a:xfrm>
            <a:off x="8594576" y="6165305"/>
            <a:ext cx="549424" cy="576064"/>
          </a:xfrm>
          <a:prstGeom prst="mathMultiply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39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49858"/>
            <a:ext cx="5148064" cy="4853136"/>
          </a:xfrm>
        </p:spPr>
        <p:txBody>
          <a:bodyPr>
            <a:normAutofit/>
          </a:bodyPr>
          <a:lstStyle/>
          <a:p>
            <a:r>
              <a:rPr lang="ru-RU" sz="2600" dirty="0"/>
              <a:t>это положение страны по отношению к важным промышленным и научным центрам, продовольственным базам, рынкам сбыта, центрам мировой экономики.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7344816" cy="792088"/>
          </a:xfr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ЭКОНОМИКО-ГЕОГРАФИЧЕСКОЕ ПОЛОЖЕНИЕ</a:t>
            </a:r>
            <a:endParaRPr lang="ru-RU" sz="2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220" y="4015784"/>
            <a:ext cx="3708764" cy="251733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46526" y="4015784"/>
            <a:ext cx="3798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Центры мировой экономики</a:t>
            </a:r>
            <a:endParaRPr lang="ru-RU" sz="12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8065" y="1419737"/>
            <a:ext cx="3460656" cy="431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95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4499992" cy="4853136"/>
          </a:xfrm>
        </p:spPr>
        <p:txBody>
          <a:bodyPr>
            <a:normAutofit/>
          </a:bodyPr>
          <a:lstStyle/>
          <a:p>
            <a:pPr marL="261938" indent="-261938"/>
            <a:r>
              <a:rPr lang="ru-RU" sz="2400" dirty="0"/>
              <a:t>это положение страны относительно крупных транспортных путей, определяет </a:t>
            </a:r>
            <a:r>
              <a:rPr lang="ru-RU" sz="2400" dirty="0" smtClean="0"/>
              <a:t>особенности транспортных </a:t>
            </a:r>
            <a:r>
              <a:rPr lang="ru-RU" sz="2400" dirty="0"/>
              <a:t>связей России с другими странами, а также специфику развития транспортной системы страны.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7344816" cy="792088"/>
          </a:xfr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ТРАНСПОРТНО-ГЕОГРАФИЧЕСКОЕ ПОЛОЖЕНИЕ</a:t>
            </a:r>
            <a:endParaRPr lang="ru-RU" sz="2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oogle Shape;288;p38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1640" y="4542867"/>
            <a:ext cx="2168287" cy="206879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http://www.strategy-center.ru/stock/pics/ITC%20Russi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1441872"/>
            <a:ext cx="4458628" cy="3347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660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4716016" cy="4853136"/>
          </a:xfrm>
        </p:spPr>
        <p:txBody>
          <a:bodyPr>
            <a:normAutofit/>
          </a:bodyPr>
          <a:lstStyle/>
          <a:p>
            <a:r>
              <a:rPr lang="ru-RU" sz="2200" dirty="0"/>
              <a:t>это положение страны на политической карте мира, показывающее место и роль России по отношению к различным государствам,  </a:t>
            </a:r>
            <a:r>
              <a:rPr lang="ru-RU" sz="2200" dirty="0" smtClean="0"/>
              <a:t>            их </a:t>
            </a:r>
            <a:r>
              <a:rPr lang="ru-RU" sz="2200" dirty="0"/>
              <a:t>группировкам, сферам </a:t>
            </a:r>
            <a:r>
              <a:rPr lang="ru-RU" sz="2200" dirty="0" smtClean="0"/>
              <a:t>              военно-стратегических </a:t>
            </a:r>
            <a:r>
              <a:rPr lang="ru-RU" sz="2200" dirty="0"/>
              <a:t>интересов, регионам международной </a:t>
            </a:r>
            <a:r>
              <a:rPr lang="ru-RU" sz="2200" dirty="0" smtClean="0"/>
              <a:t>напряжённости.</a:t>
            </a:r>
            <a:endParaRPr lang="ru-RU" sz="22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7344816" cy="792088"/>
          </a:xfr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ПОЛИТИКО-ГЕОГРАФИЧЕСКОЕ ПОЛОЖЕНИЕ</a:t>
            </a:r>
            <a:endParaRPr lang="ru-RU" sz="2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9992" y="1206320"/>
            <a:ext cx="4514733" cy="2482322"/>
          </a:xfrm>
          <a:prstGeom prst="rect">
            <a:avLst/>
          </a:prstGeom>
        </p:spPr>
      </p:pic>
      <p:pic>
        <p:nvPicPr>
          <p:cNvPr id="1026" name="Picture 2" descr="SporRus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3789040"/>
            <a:ext cx="3521861" cy="2832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9592" y="4797152"/>
            <a:ext cx="3693255" cy="1824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76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27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20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14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Geogrrfik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6276</TotalTime>
  <Words>367</Words>
  <Application>Microsoft Office PowerPoint</Application>
  <PresentationFormat>Экран (4:3)</PresentationFormat>
  <Paragraphs>38</Paragraphs>
  <Slides>22</Slides>
  <Notes>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Times New Roman</vt:lpstr>
      <vt:lpstr>Специальное оформление</vt:lpstr>
      <vt:lpstr>Geogrrfik2</vt:lpstr>
      <vt:lpstr>Презентация PowerPoint</vt:lpstr>
      <vt:lpstr>РЭП-УРОК ГЕОГРАФИЧЕСКОЕ ПОЛОЖЕНИЕ РОССИИ</vt:lpstr>
      <vt:lpstr>ЭКОНОМИКО-ГЕОГРАФИЧЕСКОЕ ПОЛОЖЕНИЕ</vt:lpstr>
      <vt:lpstr>ТРАНСПОРТНО-ГЕОГРАФИЧЕСКОЕ ПОЛОЖЕНИЕ</vt:lpstr>
      <vt:lpstr>ПОЛИТИКО-ГЕОГРАФИЧЕСКОЕ ПОЛОЖЕНИЕ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КЕВ</dc:creator>
  <cp:lastModifiedBy>кев</cp:lastModifiedBy>
  <cp:revision>960</cp:revision>
  <dcterms:created xsi:type="dcterms:W3CDTF">2011-11-28T19:44:49Z</dcterms:created>
  <dcterms:modified xsi:type="dcterms:W3CDTF">2021-03-21T06:49:08Z</dcterms:modified>
</cp:coreProperties>
</file>