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2370" y="-11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978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811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369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72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701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576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712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426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636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564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756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FF89C-A877-44CA-8EC2-0D76180F82CC}" type="datetimeFigureOut">
              <a:rPr lang="ru-RU" smtClean="0"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40E51-954C-4AA2-9D6F-0DCF48739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868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HP\Desktop\работа\Елена Валерьевна аттестация\Консультация для родителей\Слайд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858000" cy="989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91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HP\Desktop\работа\Елена Валерьевна аттестация\Консультация для родителей\Слай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87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6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HP\Desktop\работа\Елена Валерьевна аттестация\Консультация для родителей\Слайд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03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HP\Desktop\работа\Елена Валерьевна аттестация\Консультация для родителей\Слайд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1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HP\Desktop\работа\Елена Валерьевна аттестация\Консультация для родителей\Слайд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85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HP\Desktop\работа\Елена Валерьевна аттестация\Консультация для родителей\Слайд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54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HP\Desktop\работа\Елена Валерьевна аттестация\Консультация для родителей\Слайд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1017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87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HP\Desktop\работа\Елена Валерьевна аттестация\Консультация для родителей\Слайд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68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HP\Desktop\работа\Елена Валерьевна аттестация\Консультация для родителей\Слайд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36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HP\Desktop\работа\Елена Валерьевна аттестация\Консультация для родителей\Слайд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58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HP\Desktop\работа\Елена Валерьевна аттестация\Консультация для родителей\Слайд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6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HP\Desktop\работа\Елена Валерьевна аттестация\Консультация для родителей\Слайд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30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HP\Desktop\работа\Елена Валерьевна аттестация\Консультация для родителей\Слайд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HP\Desktop\работа\Елена Валерьевна аттестация\Консультация для родителей\Слайд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13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HP\Desktop\работа\Елена Валерьевна аттестация\Консультация для родителей\Слайд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HP\Desktop\работа\Елена Валерьевна аттестация\Консультация для родителей\Слайд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05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HP\Desktop\работа\Елена Валерьевна аттестация\Консультация для родителей\Слайд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0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HP\Desktop\работа\Елена Валерьевна аттестация\Консультация для родителей\Слайд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31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Лист A4 (210x297 мм)</PresentationFormat>
  <Paragraphs>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1</cp:revision>
  <dcterms:created xsi:type="dcterms:W3CDTF">2021-06-15T15:49:58Z</dcterms:created>
  <dcterms:modified xsi:type="dcterms:W3CDTF">2021-06-15T15:58:47Z</dcterms:modified>
</cp:coreProperties>
</file>