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58" r:id="rId5"/>
    <p:sldId id="259" r:id="rId6"/>
    <p:sldId id="261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29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B629-B0C7-420C-884B-7B2899E9FFB9}" type="datetimeFigureOut">
              <a:rPr lang="ru-RU" smtClean="0"/>
              <a:pPr/>
              <a:t>07.02.2026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9E60-F4B7-4A19-9F61-022A849F7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B629-B0C7-420C-884B-7B2899E9FFB9}" type="datetimeFigureOut">
              <a:rPr lang="ru-RU" smtClean="0"/>
              <a:pPr/>
              <a:t>07.02.2026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9E60-F4B7-4A19-9F61-022A849F7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B629-B0C7-420C-884B-7B2899E9FFB9}" type="datetimeFigureOut">
              <a:rPr lang="ru-RU" smtClean="0"/>
              <a:pPr/>
              <a:t>07.02.2026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9E60-F4B7-4A19-9F61-022A849F7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B629-B0C7-420C-884B-7B2899E9FFB9}" type="datetimeFigureOut">
              <a:rPr lang="ru-RU" smtClean="0"/>
              <a:pPr/>
              <a:t>07.02.2026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9E60-F4B7-4A19-9F61-022A849F7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B629-B0C7-420C-884B-7B2899E9FFB9}" type="datetimeFigureOut">
              <a:rPr lang="ru-RU" smtClean="0"/>
              <a:pPr/>
              <a:t>07.02.2026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9E60-F4B7-4A19-9F61-022A849F7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B629-B0C7-420C-884B-7B2899E9FFB9}" type="datetimeFigureOut">
              <a:rPr lang="ru-RU" smtClean="0"/>
              <a:pPr/>
              <a:t>07.02.2026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9E60-F4B7-4A19-9F61-022A849F7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B629-B0C7-420C-884B-7B2899E9FFB9}" type="datetimeFigureOut">
              <a:rPr lang="ru-RU" smtClean="0"/>
              <a:pPr/>
              <a:t>07.02.2026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9E60-F4B7-4A19-9F61-022A849F7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B629-B0C7-420C-884B-7B2899E9FFB9}" type="datetimeFigureOut">
              <a:rPr lang="ru-RU" smtClean="0"/>
              <a:pPr/>
              <a:t>07.02.2026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9E60-F4B7-4A19-9F61-022A849F7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B629-B0C7-420C-884B-7B2899E9FFB9}" type="datetimeFigureOut">
              <a:rPr lang="ru-RU" smtClean="0"/>
              <a:pPr/>
              <a:t>07.02.2026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9E60-F4B7-4A19-9F61-022A849F7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B629-B0C7-420C-884B-7B2899E9FFB9}" type="datetimeFigureOut">
              <a:rPr lang="ru-RU" smtClean="0"/>
              <a:pPr/>
              <a:t>07.02.2026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9E60-F4B7-4A19-9F61-022A849F7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2B629-B0C7-420C-884B-7B2899E9FFB9}" type="datetimeFigureOut">
              <a:rPr lang="ru-RU" smtClean="0"/>
              <a:pPr/>
              <a:t>07.02.2026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9E60-F4B7-4A19-9F61-022A849F7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2B629-B0C7-420C-884B-7B2899E9FFB9}" type="datetimeFigureOut">
              <a:rPr lang="ru-RU" smtClean="0"/>
              <a:pPr/>
              <a:t>07.02.2026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59E60-F4B7-4A19-9F61-022A849F7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s://avatars.mds.yandex.net/i?id=4cda2b15dc4c654d7f584abce57e4412b2142536-5680793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332657"/>
            <a:ext cx="8856984" cy="2076082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учреждение 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средняя общеобразовательная школа </a:t>
            </a:r>
            <a:r>
              <a:rPr lang="ru-RU" sz="2000" dirty="0">
                <a:solidFill>
                  <a:srgbClr val="000000"/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Segoe UI Symbol" panose="020B0502040204020203" pitchFamily="34" charset="0"/>
              </a:rPr>
              <a:t>№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имени Г.М. Дуба 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станицы Крыловской муниципального образования 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Ленинградский муниципальный округ Краснодарского края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Мерцающие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огоньки»</a:t>
            </a:r>
            <a:endParaRPr lang="ru-RU" sz="36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07904" y="5085184"/>
            <a:ext cx="5436096" cy="1656184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         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работы: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Ванаева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Ксения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ученица 7 «А»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класса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Научный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                                           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Богомолова Наталья Вячеславовна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учитель труда (технологии)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6" descr="E:\фото цветок\IMG_20251201_1904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408738"/>
            <a:ext cx="2808312" cy="27484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avatars.mds.yandex.net/i?id=4cda2b15dc4c654d7f584abce57e4412b2142536-5680793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Тюльпан-</a:t>
            </a:r>
            <a:r>
              <a:rPr lang="ru-RU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один из самых красивых весенних цветов, который радует взгляд своими крупными нежными лепестками и приятным  ароматом. Слово тюльпан было взято европейцами  из турецкого слова «тюрбан», это слово означает ткань, из которой делались тюрбаны.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avatars.mds.yandex.net/i?id=3f04b0ae030c71a08c7284f0e20c1a08bc84aca5-8552726-images-thumbs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348880"/>
            <a:ext cx="6696744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avatars.mds.yandex.net/i?id=4cda2b15dc4c654d7f584abce57e4412b2142536-5680793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80720"/>
          </a:xfrm>
        </p:spPr>
        <p:txBody>
          <a:bodyPr>
            <a:noAutofit/>
          </a:bodyPr>
          <a:lstStyle/>
          <a:p>
            <a:pPr fontAlgn="base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ктуальность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работы заключается в том, что поделки  из синельной проволоки - сравнительно молодое направление в искусстве. Используя их можно сделать довольно много разнообразных вещей и при этом работать с ними очень легко и просто. Цветы и композиции из этой проволоки, выглядят так же как настоящие свежие цветы.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Гипотеза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цветы из синельной проволоки являются не только предметом для декоративно-прикладного искусства, но и отражают культурное наследие любого народа.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Объект исследования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светильник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Предмет исследования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создание тюльпана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рассмотреть историческую значимость синельной проволоки в различных аспектах жизни, а также создать декоративно-прикладное изделие на основе современных технологий.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изучить исторические основы использования сенильной проволоки и рассмотреть современные аспекты её применения;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- совершенствовать свои возможности в области создания декоративно-прикладных изделий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- создать своими руками оригинальный светильник.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208" y="5301208"/>
            <a:ext cx="2448272" cy="15567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2" name="Picture 12" descr="https://avatars.mds.yandex.net/i?id=4cda2b15dc4c654d7f584abce57e4412b2142536-5680793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Материалы и инструменты для работы: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1.Синельная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проволока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-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розового цвета-20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штук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-  зелёного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цвета-15 штук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2.Алюминевая проволока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3.Ножницы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4.Клеевой пистолет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5.Гофробумага зелёная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6.Герлянда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4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70" name="Picture 10" descr="https://avatars.mds.yandex.net/i?id=649459e46421b87299c40764badcbc902878c79b-5714596-images-thumbs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4576266"/>
            <a:ext cx="3159249" cy="19281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E:\фото цветок\IMG_20251124_1846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531938"/>
            <a:ext cx="3744416" cy="28331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avatars.mds.yandex.net/i?id=4cda2b15dc4c654d7f584abce57e4412b2142536-5680793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шаг: заготовка лепестков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тюльпана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пятнадцати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проволок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розового цвета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нарезаем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пополам. И начинаем формировать лепестки.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E:\фото цветок\IMG_20251124_1851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-19037496"/>
            <a:ext cx="7200800" cy="8784976"/>
          </a:xfrm>
          <a:prstGeom prst="rect">
            <a:avLst/>
          </a:prstGeom>
          <a:noFill/>
        </p:spPr>
      </p:pic>
      <p:pic>
        <p:nvPicPr>
          <p:cNvPr id="2051" name="Picture 3" descr="E:\фото цветок\IMG_20251124_1851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2708920"/>
            <a:ext cx="6840760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s://avatars.mds.yandex.net/i?id=4cda2b15dc4c654d7f584abce57e4412b2142536-5680793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шаг: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делаем основу из алюминиевой проволоки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Сергей\Desktop\фото цветок\IMG_20251124_1850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556792"/>
            <a:ext cx="8424936" cy="4824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s://avatars.mds.yandex.net/i?id=4cda2b15dc4c654d7f584abce57e4412b2142536-5680793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шаг: заготовка чашелистиков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Одну проволоку зелёного цвета делим на три части. Каждую часть сгибаем на половину и формируем чашелистик.</a:t>
            </a:r>
          </a:p>
        </p:txBody>
      </p:sp>
      <p:pic>
        <p:nvPicPr>
          <p:cNvPr id="4098" name="Picture 2" descr="E:\фото цветок\IMG_20251124_1948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708920"/>
            <a:ext cx="7560840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https://avatars.mds.yandex.net/i?id=4cda2b15dc4c654d7f584abce57e4412b2142536-5680793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шаг: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гофробумагу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проклеиваем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к обратной стороне цветка. После этого приклеиваем чашелистики.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Сергей\Desktop\фото цветок\IMG_20251124_1948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204864"/>
            <a:ext cx="8280920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https://avatars.mds.yandex.net/i?id=4cda2b15dc4c654d7f584abce57e4412b2142536-5680793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шаг: заготовка листочка.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Перекручиваем проволоки посередине и формируем лист.</a:t>
            </a:r>
          </a:p>
        </p:txBody>
      </p:sp>
      <p:pic>
        <p:nvPicPr>
          <p:cNvPr id="7" name="Рисунок 6" descr="https://avatars.mds.yandex.net/i?id=4bf4f78c1f704992a778c0eabf4227df78fb043e-12522553-images-thumbs&amp;n=13"/>
          <p:cNvPicPr/>
          <p:nvPr/>
        </p:nvPicPr>
        <p:blipFill>
          <a:blip r:embed="rId3" cstate="print"/>
          <a:srcRect l="5208" t="18519" r="71250" b="11111"/>
          <a:stretch>
            <a:fillRect/>
          </a:stretch>
        </p:blipFill>
        <p:spPr bwMode="auto">
          <a:xfrm>
            <a:off x="1259632" y="2708920"/>
            <a:ext cx="2865512" cy="3599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Simple Tutorial on How to Make an Easy Pipe Cleaner Chenille Flower Craft- Pan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2344" y="2852936"/>
            <a:ext cx="4238128" cy="304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avatars.mds.yandex.net/i?id=4cda2b15dc4c654d7f584abce57e4412b2142536-5680793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шаг: заготовка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цветка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5482952" cy="391703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Нашу основу стебля обкручиваем синельной проволокой зелёного цвета. После того как всё будет готово, светильник обкручиваем гирляндой.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1" name="Picture 1" descr="C:\Users\Сергей\Desktop\фото цветок\IMG_20251124_1959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068960"/>
            <a:ext cx="3893484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avatars.mds.yandex.net/i?id=4cda2b15dc4c654d7f584abce57e4412b2142536-5680793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1176" y="0"/>
            <a:ext cx="8229600" cy="13716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Светильник тюльпан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из синельной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проволоки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Мерцающие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огоньки» готов!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Создание таких изделий — это полноценное культурное явление, которое символизирует возвращение к ценности ручного труда и стремление окружить себя уникальными вещами с историей.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088" y="4075572"/>
            <a:ext cx="2859272" cy="27804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avatars.mds.yandex.net/i?id=4cda2b15dc4c654d7f584abce57e4412b2142536-5680793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МУНИЦИПАЛЬНОЕ БЮДЖЕТНОЕ ДОШКОЛЬНОЕ ОБРАЗОВАТЕЛЬНОЕ УЧРЕЖДЕНИЕ ДЕТСКИЙ САД презентация, доклад, проек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0648"/>
            <a:ext cx="8352928" cy="5904656"/>
          </a:xfrm>
          <a:prstGeom prst="rect">
            <a:avLst/>
          </a:prstGeom>
          <a:noFill/>
        </p:spPr>
      </p:pic>
      <p:pic>
        <p:nvPicPr>
          <p:cNvPr id="5123" name="Picture 3" descr="C:\Users\Сергей\Desktop\IMG_20260123_0715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-7660232"/>
            <a:ext cx="3888432" cy="3312368"/>
          </a:xfrm>
          <a:prstGeom prst="rect">
            <a:avLst/>
          </a:prstGeom>
          <a:noFill/>
        </p:spPr>
      </p:pic>
      <p:pic>
        <p:nvPicPr>
          <p:cNvPr id="5124" name="Picture 4" descr="C:\Users\Сергей\Desktop\IMG_20260123_0715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4560" y="2852936"/>
            <a:ext cx="2880320" cy="3455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5" name="Picture 5" descr="E:\фото цветок\IMG_20251201_19042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60840" y="2852935"/>
            <a:ext cx="2859632" cy="3403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6" name="Picture 6" descr="E:\фото цветок\IMG_20251201_19043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192" y="2930227"/>
            <a:ext cx="2746648" cy="3326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361</Words>
  <Application>Microsoft Office PowerPoint</Application>
  <PresentationFormat>Экран (4:3)</PresentationFormat>
  <Paragraphs>37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Segoe UI Symbol</vt:lpstr>
      <vt:lpstr>Times New Roman</vt:lpstr>
      <vt:lpstr>Тема Office</vt:lpstr>
      <vt:lpstr>Муниципальное бюджетное общеобразовательное учреждение  средняя общеобразовательная школа №4 имени Г.М. Дуба  станицы Крыловской муниципального образования  Ленинградский муниципальный округ Краснодарского края  «Мерцающие огоньки»</vt:lpstr>
      <vt:lpstr>Тюльпан- один из самых красивых весенних цветов, который радует взгляд своими крупными нежными лепестками и приятным  ароматом. Слово тюльпан было взято европейцами  из турецкого слова «тюрбан», это слово означает ткань, из которой делались тюрбаны. </vt:lpstr>
      <vt:lpstr>Презентация PowerPoint</vt:lpstr>
      <vt:lpstr>Материалы и инструменты для работы:</vt:lpstr>
      <vt:lpstr>1 шаг: заготовка лепестков тюльпана</vt:lpstr>
      <vt:lpstr>2 шаг: делаем основу из алюминиевой проволоки</vt:lpstr>
      <vt:lpstr>3 шаг: заготовка чашелистиков</vt:lpstr>
      <vt:lpstr>4 шаг:  гофробумагу проклеиваем к обратной стороне цветка. После этого приклеиваем чашелистики.</vt:lpstr>
      <vt:lpstr>5 шаг: заготовка листочка.</vt:lpstr>
      <vt:lpstr>6 шаг: заготовка основы цветка</vt:lpstr>
      <vt:lpstr>Светильник тюльпан из синельной проволоки «Мерцающие огоньки» готов!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«Букет ромашек из сенильной проволоки»</dc:title>
  <dc:creator>дом</dc:creator>
  <cp:lastModifiedBy>RePack by Diakov</cp:lastModifiedBy>
  <cp:revision>85</cp:revision>
  <dcterms:created xsi:type="dcterms:W3CDTF">2025-10-20T12:59:59Z</dcterms:created>
  <dcterms:modified xsi:type="dcterms:W3CDTF">2026-02-07T20:31:09Z</dcterms:modified>
</cp:coreProperties>
</file>