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9" r:id="rId12"/>
    <p:sldId id="271" r:id="rId13"/>
    <p:sldId id="272" r:id="rId14"/>
    <p:sldId id="27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000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Начало</a:t>
            </a:r>
            <a:r>
              <a:rPr lang="ru-RU" sz="2000" baseline="0" dirty="0" smtClean="0">
                <a:latin typeface="Times New Roman" pitchFamily="18" charset="0"/>
                <a:cs typeface="Times New Roman" pitchFamily="18" charset="0"/>
              </a:rPr>
              <a:t> года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c:rich>
      </c:tx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года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Низкий уровень</c:v>
                </c:pt>
                <c:pt idx="1">
                  <c:v>Средний уровень</c:v>
                </c:pt>
                <c:pt idx="2">
                  <c:v>Высокий уровень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7.0000000000000034E-2</c:v>
                </c:pt>
                <c:pt idx="1">
                  <c:v>0.22000000000000022</c:v>
                </c:pt>
                <c:pt idx="2">
                  <c:v>0.61000000000000065</c:v>
                </c:pt>
              </c:numCache>
            </c:numRef>
          </c:val>
        </c:ser>
        <c:firstSliceAng val="0"/>
      </c:pieChart>
    </c:plotArea>
    <c:legend>
      <c:legendPos val="r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Конец года</a:t>
            </a:r>
          </a:p>
        </c:rich>
      </c:tx>
      <c:layout>
        <c:manualLayout>
          <c:xMode val="edge"/>
          <c:yMode val="edge"/>
          <c:x val="0.3213009090347253"/>
          <c:y val="1.7943859738358783E-2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Конец года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Лист1!$A$2:$A$4</c:f>
              <c:strCache>
                <c:ptCount val="3"/>
                <c:pt idx="1">
                  <c:v>Средний уровень</c:v>
                </c:pt>
                <c:pt idx="2">
                  <c:v>Высокий уровень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1">
                  <c:v>2.0000000000000011E-2</c:v>
                </c:pt>
                <c:pt idx="2">
                  <c:v>0.98</c:v>
                </c:pt>
              </c:numCache>
            </c:numRef>
          </c:val>
        </c:ser>
        <c:firstSliceAng val="0"/>
      </c:pieChart>
    </c:plotArea>
    <c:legend>
      <c:legendPos val="r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6C-1535-4FA3-B1A4-44143F1190BE}" type="datetimeFigureOut">
              <a:rPr lang="ru-RU" smtClean="0"/>
              <a:pPr/>
              <a:t>03.07.2024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E66B-95CE-433E-AC8A-E2E7A0F032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23580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6C-1535-4FA3-B1A4-44143F1190BE}" type="datetimeFigureOut">
              <a:rPr lang="ru-RU" smtClean="0"/>
              <a:pPr/>
              <a:t>03.07.2024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E66B-95CE-433E-AC8A-E2E7A0F032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04778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6C-1535-4FA3-B1A4-44143F1190BE}" type="datetimeFigureOut">
              <a:rPr lang="ru-RU" smtClean="0"/>
              <a:pPr/>
              <a:t>03.07.2024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E66B-95CE-433E-AC8A-E2E7A0F032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30441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6C-1535-4FA3-B1A4-44143F1190BE}" type="datetimeFigureOut">
              <a:rPr lang="ru-RU" smtClean="0"/>
              <a:pPr/>
              <a:t>03.07.2024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E66B-95CE-433E-AC8A-E2E7A0F032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76144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6C-1535-4FA3-B1A4-44143F1190BE}" type="datetimeFigureOut">
              <a:rPr lang="ru-RU" smtClean="0"/>
              <a:pPr/>
              <a:t>03.07.2024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E66B-95CE-433E-AC8A-E2E7A0F032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35497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6C-1535-4FA3-B1A4-44143F1190BE}" type="datetimeFigureOut">
              <a:rPr lang="ru-RU" smtClean="0"/>
              <a:pPr/>
              <a:t>03.07.2024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E66B-95CE-433E-AC8A-E2E7A0F032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09730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6C-1535-4FA3-B1A4-44143F1190BE}" type="datetimeFigureOut">
              <a:rPr lang="ru-RU" smtClean="0"/>
              <a:pPr/>
              <a:t>03.07.2024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E66B-95CE-433E-AC8A-E2E7A0F032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54315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6C-1535-4FA3-B1A4-44143F1190BE}" type="datetimeFigureOut">
              <a:rPr lang="ru-RU" smtClean="0"/>
              <a:pPr/>
              <a:t>03.07.2024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E66B-95CE-433E-AC8A-E2E7A0F032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30965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6C-1535-4FA3-B1A4-44143F1190BE}" type="datetimeFigureOut">
              <a:rPr lang="ru-RU" smtClean="0"/>
              <a:pPr/>
              <a:t>03.07.2024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E66B-95CE-433E-AC8A-E2E7A0F032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25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6C-1535-4FA3-B1A4-44143F1190BE}" type="datetimeFigureOut">
              <a:rPr lang="ru-RU" smtClean="0"/>
              <a:pPr/>
              <a:t>03.07.2024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E66B-95CE-433E-AC8A-E2E7A0F032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56887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6C-1535-4FA3-B1A4-44143F1190BE}" type="datetimeFigureOut">
              <a:rPr lang="ru-RU" smtClean="0"/>
              <a:pPr/>
              <a:t>03.07.2024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E66B-95CE-433E-AC8A-E2E7A0F032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04559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A7B6C-1535-4FA3-B1A4-44143F1190BE}" type="datetimeFigureOut">
              <a:rPr lang="ru-RU" smtClean="0"/>
              <a:pPr/>
              <a:t>03.07.2024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5E66B-95CE-433E-AC8A-E2E7A0F032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5683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224136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казённое дошкольное образовательное учреждение «Детский сад № 10» комбинированного вида г. Карабаша  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060848"/>
            <a:ext cx="6400800" cy="2225408"/>
          </a:xfrm>
        </p:spPr>
        <p:txBody>
          <a:bodyPr>
            <a:normAutofit fontScale="25000" lnSpcReduction="20000"/>
          </a:bodyPr>
          <a:lstStyle/>
          <a:p>
            <a:r>
              <a:rPr lang="ru-RU" sz="8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«Нейропсихологические игры как средство развития познавательных процессов у детей с ОВЗ» </a:t>
            </a:r>
          </a:p>
          <a:p>
            <a:r>
              <a:rPr lang="ru-RU" sz="8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«Играя учимся познавать мир» </a:t>
            </a:r>
          </a:p>
          <a:p>
            <a:endParaRPr lang="ru-RU" sz="8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6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воспитатель: </a:t>
            </a:r>
            <a:r>
              <a:rPr lang="ru-RU" sz="6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И.С. Фролова </a:t>
            </a:r>
          </a:p>
          <a:p>
            <a:r>
              <a:rPr lang="ru-RU" sz="6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          </a:t>
            </a:r>
          </a:p>
          <a:p>
            <a:endParaRPr lang="ru-RU" sz="6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2024г</a:t>
            </a:r>
            <a:r>
              <a:rPr lang="ru-RU" sz="6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80589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642918"/>
            <a:ext cx="8143932" cy="5286412"/>
          </a:xfrm>
        </p:spPr>
        <p:txBody>
          <a:bodyPr>
            <a:normAutofit/>
          </a:bodyPr>
          <a:lstStyle/>
          <a:p>
            <a:pPr algn="l"/>
            <a:endPara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интеллектуального психомоторного развития детей.</a:t>
            </a:r>
            <a:endPara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algn="l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формировать зрительно-моторные координации, переключаемость, скорость реакции ; </a:t>
            </a:r>
          </a:p>
          <a:p>
            <a:pPr algn="l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способствовать развитию чувства ритма, темпа; </a:t>
            </a:r>
          </a:p>
          <a:p>
            <a:pPr algn="l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способствовать формированию пространственных представлений; </a:t>
            </a:r>
          </a:p>
          <a:p>
            <a:pPr algn="l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способствовать развитию психических процессов: внимания, мышления, памяти; </a:t>
            </a:r>
          </a:p>
          <a:p>
            <a:pPr algn="l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обеспечивать позитивное эмоционально-личностное развитие дошкольников.</a:t>
            </a:r>
          </a:p>
          <a:p>
            <a:pPr algn="l"/>
            <a:endParaRPr lang="ru-RU" sz="1600" dirty="0" smtClean="0"/>
          </a:p>
          <a:p>
            <a:pPr algn="l"/>
            <a:endParaRPr lang="ru-RU" sz="1600" dirty="0"/>
          </a:p>
        </p:txBody>
      </p:sp>
    </p:spTree>
    <p:extLst>
      <p:ext uri="{BB962C8B-B14F-4D97-AF65-F5344CB8AC3E}">
        <p14:creationId xmlns="" xmlns:p14="http://schemas.microsoft.com/office/powerpoint/2010/main" val="2414461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3000396"/>
          </a:xfrm>
        </p:spPr>
        <p:txBody>
          <a:bodyPr>
            <a:noAutofit/>
          </a:bodyPr>
          <a:lstStyle/>
          <a:p>
            <a:pPr algn="l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Срок реализации проекта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год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реализация проекта: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этап-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организационный  (сентябрь 2022 г.)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этап-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практический  (октябрь - апрель 2022-2023гг.)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этап-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логопедической группы, воспитатели, родители.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72477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3000396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Предполагаемый результат: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 ребенка сформируется ощущение собственного тела и пространства вокруг себя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улучшится зрительно-моторная координация, способность точно направлять движение рук, пальцев;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улучшится самоконтроль, повысится концентрация внимания;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улучшится память;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стабилизируется межполушарное взаимодействие.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7898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Технологическая карта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28596" y="785794"/>
          <a:ext cx="8072493" cy="5539723"/>
        </p:xfrm>
        <a:graphic>
          <a:graphicData uri="http://schemas.openxmlformats.org/drawingml/2006/table">
            <a:tbl>
              <a:tblPr/>
              <a:tblGrid>
                <a:gridCol w="2690467"/>
                <a:gridCol w="2691013"/>
                <a:gridCol w="2691013"/>
              </a:tblGrid>
              <a:tr h="1430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Октябрь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Ноябрь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Декабрь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3299"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1.Пересыпь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крупу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Цель: развитие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логического мышления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2. Переложи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шарик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Цель: развитие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ориентации в пространстве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1.Найди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одинаковый предмет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Цель: развитие слухового восприятия, скорости реакции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2.Упражнение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с рисом (кольцо)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Цель: развитии</a:t>
                      </a:r>
                      <a:r>
                        <a:rPr lang="ru-RU" sz="11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концентрации и</a:t>
                      </a:r>
                    </a:p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распределения внимания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мелкой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моторики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рук.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1.Моталочка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 Цель: развитие  умственных способностей</a:t>
                      </a:r>
                    </a:p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и речевых навыков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2.Воображариум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Цель</a:t>
                      </a:r>
                      <a:r>
                        <a:rPr lang="ru-RU" sz="11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: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развитие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логического мышления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08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Январь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Февраль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Март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0552"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1.Почеши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мне спинку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Цель: снятие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импульсивности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2.Найди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предмет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Цель: развитие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слухового восприятия, скорости реакции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1.Перенеси мячик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Цель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: развитие мелкой моторики,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общей</a:t>
                      </a: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координации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и пластичности движений.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2.Разложи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по цвету (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макароны)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Цель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: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развитие</a:t>
                      </a: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внимания, наблюдательности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зрительного</a:t>
                      </a: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восприятия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цвета.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1.Геометрические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фигуры на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песке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Цель: ориентировка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на плоскости,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развитие</a:t>
                      </a: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мелкой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моторики рук.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2.Прыжки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по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следам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Цель: моторная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ловкость и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координация</a:t>
                      </a: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движений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74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Апрель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17806"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1.Умелые пальчики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Цель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: развитие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межполушарного</a:t>
                      </a: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взаимодействия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2.Лабиринт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Цель: развитие пространственной</a:t>
                      </a: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ориентации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, способности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логически</a:t>
                      </a:r>
                    </a:p>
                    <a:p>
                      <a:pPr marL="0" lv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мыслить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232760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Нейроигры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на развитие мелкой моторики»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«Найди одинаковый предмет»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20230206_171508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457301" y="2635524"/>
            <a:ext cx="4039985" cy="3029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«Разложи по цвету»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Содержимое 10" descr="20230213_111207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4209654" y="2648338"/>
            <a:ext cx="4041775" cy="30313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28596" y="357166"/>
            <a:ext cx="4040188" cy="674701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«Умелые пальчики»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20230214_15485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-231897" y="1946353"/>
            <a:ext cx="4884753" cy="3563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>
          <a:xfrm>
            <a:off x="4714876" y="428604"/>
            <a:ext cx="4041775" cy="639762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«Кольцо»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20230213_110322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4272367" y="1942685"/>
            <a:ext cx="4814107" cy="3500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Нейроигры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на развитие физической активности детей»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«Перенеси мяч»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20230215_10055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834040" y="2174875"/>
            <a:ext cx="3286508" cy="3951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Моталочка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Содержимое 8" descr="20230213_105433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4645025" y="2634853"/>
            <a:ext cx="4041775" cy="30313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«Попробуй повтори»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20230214_15244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t="20517"/>
          <a:stretch>
            <a:fillRect/>
          </a:stretch>
        </p:blipFill>
        <p:spPr>
          <a:xfrm rot="5400000">
            <a:off x="4307759" y="2164630"/>
            <a:ext cx="4357719" cy="3314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Содержимое 7" descr="RLtbtPtxxbY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779264" y="1600200"/>
            <a:ext cx="3394472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Нейроигры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на развитие симметричных и асимметричных движений»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258204" cy="639762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«Геометрические фигуры на песке»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20230215_074400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4645025" y="2634853"/>
            <a:ext cx="4041775" cy="30313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Содержимое 9" descr="20230215_07312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457200" y="2635448"/>
            <a:ext cx="4040188" cy="30301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28596" y="785794"/>
            <a:ext cx="4040188" cy="639762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«Разложи крупу»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Содержимое 9" descr="20230214_15584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71405" y="1785926"/>
            <a:ext cx="4572031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714876" y="785794"/>
            <a:ext cx="4041775" cy="639762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«Лабиринт»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C3AifXADL2I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929190" y="1571612"/>
            <a:ext cx="3571900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Мониторинг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2022-2023 учебный год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500174"/>
          <a:ext cx="375761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4357686" y="1428736"/>
          <a:ext cx="3786214" cy="4532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5000660"/>
          </a:xfrm>
        </p:spPr>
        <p:txBody>
          <a:bodyPr anchor="ctr">
            <a:normAutofit fontScale="90000"/>
          </a:bodyPr>
          <a:lstStyle/>
          <a:p>
            <a:pPr indent="514350" algn="just"/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Литература</a:t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1.  Горбатая, Е. В. Нейропсихологический подход в работе с детьми с задержкой психического развития / Е. В. Горбатая, А. А.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Мошнякова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— Текст: непосредственный // Молодой ученый. — 2021. — № 11.1 (353.1). — С. 52-54.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2.  Колганова В.С., Пивоварова Е.В. Нейропсихологические занятия с детьми. - М.: Айрис-пресс, 2015.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3.  Нейропсихологические игры 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упражнения как средства преодоления трудностей учения / Сост. И.А.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Трутанова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2018. – 19 с. [Электронный ресурс].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Праведникова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И.И. Нейропсихология. Игры и упражнения. – Москва: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ФЙРИС-пресс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2018. – 112 с.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4.  Семенович А. В. Введение в нейропсихологию детского возраста. — М.: Генезис, 2005.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5.  Телепнева Н. А.,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Чехлыстова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Т. Ю.,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Галуцкая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М. Ю.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Нейрогимнастика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в коррекционно-развивающей деятельности с детьми дошкольного возраста с тяжёлыми нарушениями речи // Актуальные исследования. 2021. №50 (77). С. 119-121.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224136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казённое дошкольное образовательное учреждение «Детский сад № 10» комбинированного вида г. Карабаша  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060848"/>
            <a:ext cx="6400800" cy="2225408"/>
          </a:xfrm>
        </p:spPr>
        <p:txBody>
          <a:bodyPr>
            <a:normAutofit fontScale="25000" lnSpcReduction="20000"/>
          </a:bodyPr>
          <a:lstStyle/>
          <a:p>
            <a:r>
              <a:rPr lang="ru-RU" sz="8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«Нейропсихологические игры как средство развития познавательных процессов у детей с ОВЗ» </a:t>
            </a:r>
          </a:p>
          <a:p>
            <a:r>
              <a:rPr lang="ru-RU" sz="8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«Играя учимся познавать мир» </a:t>
            </a:r>
          </a:p>
          <a:p>
            <a:endParaRPr lang="ru-RU" sz="8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6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 воспитатели: И.С. Фролова </a:t>
            </a:r>
          </a:p>
          <a:p>
            <a:r>
              <a:rPr lang="ru-RU" sz="6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          К.С. Желтова</a:t>
            </a:r>
          </a:p>
          <a:p>
            <a:endParaRPr lang="ru-RU" sz="6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2022-2023гг.</a:t>
            </a: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805893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614</TotalTime>
  <Words>365</Words>
  <Application>Microsoft Office PowerPoint</Application>
  <PresentationFormat>Экран (4:3)</PresentationFormat>
  <Paragraphs>109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Муниципальное казённое дошкольное образовательное учреждение «Детский сад № 10» комбинированного вида г. Карабаша   </vt:lpstr>
      <vt:lpstr>Слайд 2</vt:lpstr>
      <vt:lpstr>Срок реализации проекта 1 год Этапы реализация проекта: 1 этап- организационный  (сентябрь 2022 г.) 2 этап- практический  (октябрь - апрель 2022-2023гг.) 3 этап- заключительный Участники проекта: дети логопедической группы, воспитатели, родители. </vt:lpstr>
      <vt:lpstr>Предполагаемый результат: - у ребенка сформируется ощущение собственного тела и пространства вокруг себя - улучшится зрительно-моторная координация, способность точно направлять движение рук, пальцев; - улучшится самоконтроль, повысится концентрация внимания; - улучшится память; - стабилизируется межполушарное взаимодействие. </vt:lpstr>
      <vt:lpstr>Технологическая карта</vt:lpstr>
      <vt:lpstr>«Нейроигры на развитие мелкой моторики»</vt:lpstr>
      <vt:lpstr>Слайд 7</vt:lpstr>
      <vt:lpstr>«Нейроигры на развитие физической активности детей» </vt:lpstr>
      <vt:lpstr>«Попробуй повтори»</vt:lpstr>
      <vt:lpstr>«Нейроигры на развитие симметричных и асимметричных движений»</vt:lpstr>
      <vt:lpstr>Слайд 11</vt:lpstr>
      <vt:lpstr>Мониторинг 2022-2023 учебный год</vt:lpstr>
      <vt:lpstr>Литература  1.  Горбатая, Е. В. Нейропсихологический подход в работе с детьми с задержкой психического развития / Е. В. Горбатая, А. А. Мошнякова. — Текст: непосредственный // Молодой ученый. — 2021. — № 11.1 (353.1). — С. 52-54. 2.  Колганова В.С., Пивоварова Е.В. Нейропсихологические занятия с детьми. - М.: Айрис-пресс, 2015. 3.  Нейропсихологические игры и упражнения как средства преодоления трудностей учения / Сост. И.А. Трутанова. 2018. – 19 с. [Электронный ресурс]. Праведникова И.И. Нейропсихология. Игры и упражнения. – Москва: ФЙРИС-пресс, 2018. – 112 с. 4.  Семенович А. В. Введение в нейропсихологию детского возраста. — М.: Генезис, 2005. 5.  Телепнева Н. А., Чехлыстова Т. Ю., Галуцкая М. Ю. Нейрогимнастика в коррекционно-развивающей деятельности с детьми дошкольного возраста с тяжёлыми нарушениями речи // Актуальные исследования. 2021. №50 (77). С. 119-121. </vt:lpstr>
      <vt:lpstr>Муниципальное казённое дошкольное образовательное учреждение «Детский сад № 10» комбинированного вида г. Карабаша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казённое дошкольное образовательное учреждение «Детский сад № 10» комбинированного вида г. Карабаша</dc:title>
  <dc:creator>Ольга</dc:creator>
  <cp:lastModifiedBy>Asus</cp:lastModifiedBy>
  <cp:revision>55</cp:revision>
  <dcterms:created xsi:type="dcterms:W3CDTF">2022-12-22T08:27:06Z</dcterms:created>
  <dcterms:modified xsi:type="dcterms:W3CDTF">2024-07-03T02:25:28Z</dcterms:modified>
</cp:coreProperties>
</file>