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3" r:id="rId1"/>
  </p:sldMasterIdLst>
  <p:sldIdLst>
    <p:sldId id="256" r:id="rId2"/>
    <p:sldId id="257" r:id="rId3"/>
    <p:sldId id="277" r:id="rId4"/>
    <p:sldId id="258" r:id="rId5"/>
    <p:sldId id="259" r:id="rId6"/>
    <p:sldId id="260" r:id="rId7"/>
    <p:sldId id="262" r:id="rId8"/>
    <p:sldId id="280" r:id="rId9"/>
    <p:sldId id="283" r:id="rId10"/>
    <p:sldId id="287" r:id="rId11"/>
    <p:sldId id="263" r:id="rId12"/>
    <p:sldId id="285" r:id="rId13"/>
    <p:sldId id="265" r:id="rId14"/>
    <p:sldId id="290" r:id="rId15"/>
    <p:sldId id="291" r:id="rId16"/>
    <p:sldId id="269" r:id="rId17"/>
    <p:sldId id="286" r:id="rId18"/>
    <p:sldId id="270" r:id="rId19"/>
    <p:sldId id="288" r:id="rId20"/>
    <p:sldId id="289" r:id="rId21"/>
    <p:sldId id="272" r:id="rId22"/>
    <p:sldId id="276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660"/>
  </p:normalViewPr>
  <p:slideViewPr>
    <p:cSldViewPr snapToGrid="0">
      <p:cViewPr varScale="1">
        <p:scale>
          <a:sx n="83" d="100"/>
          <a:sy n="83" d="100"/>
        </p:scale>
        <p:origin x="691" y="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CD22-7D10-41F5-BD14-4B9ABE9FA1A3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33767-7BF7-497A-91B6-0F26EA1975E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8377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CD22-7D10-41F5-BD14-4B9ABE9FA1A3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33767-7BF7-497A-91B6-0F26EA1975E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332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CD22-7D10-41F5-BD14-4B9ABE9FA1A3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33767-7BF7-497A-91B6-0F26EA1975E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641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CD22-7D10-41F5-BD14-4B9ABE9FA1A3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33767-7BF7-497A-91B6-0F26EA1975E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4325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CD22-7D10-41F5-BD14-4B9ABE9FA1A3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33767-7BF7-497A-91B6-0F26EA1975E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552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CD22-7D10-41F5-BD14-4B9ABE9FA1A3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33767-7BF7-497A-91B6-0F26EA1975E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872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CD22-7D10-41F5-BD14-4B9ABE9FA1A3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33767-7BF7-497A-91B6-0F26EA1975E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83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CD22-7D10-41F5-BD14-4B9ABE9FA1A3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33767-7BF7-497A-91B6-0F26EA1975E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776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CD22-7D10-41F5-BD14-4B9ABE9FA1A3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33767-7BF7-497A-91B6-0F26EA1975E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1629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CD22-7D10-41F5-BD14-4B9ABE9FA1A3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33767-7BF7-497A-91B6-0F26EA1975E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989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CD22-7D10-41F5-BD14-4B9ABE9FA1A3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33767-7BF7-497A-91B6-0F26EA1975E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0223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CD22-7D10-41F5-BD14-4B9ABE9FA1A3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33767-7BF7-497A-91B6-0F26EA1975E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95574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CD22-7D10-41F5-BD14-4B9ABE9FA1A3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33767-7BF7-497A-91B6-0F26EA1975E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40264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CD22-7D10-41F5-BD14-4B9ABE9FA1A3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33767-7BF7-497A-91B6-0F26EA1975E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135370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CD22-7D10-41F5-BD14-4B9ABE9FA1A3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33767-7BF7-497A-91B6-0F26EA1975E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40839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CD22-7D10-41F5-BD14-4B9ABE9FA1A3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33767-7BF7-497A-91B6-0F26EA1975E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6900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CD22-7D10-41F5-BD14-4B9ABE9FA1A3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33767-7BF7-497A-91B6-0F26EA1975E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7491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FA4CD22-7D10-41F5-BD14-4B9ABE9FA1A3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7833767-7BF7-497A-91B6-0F26EA1975E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9547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  <p:sldLayoutId id="2147483846" r:id="rId13"/>
    <p:sldLayoutId id="2147483847" r:id="rId14"/>
    <p:sldLayoutId id="2147483848" r:id="rId15"/>
    <p:sldLayoutId id="2147483849" r:id="rId16"/>
    <p:sldLayoutId id="214748385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59790" y="674280"/>
            <a:ext cx="6316394" cy="3995224"/>
          </a:xfrm>
          <a:ln w="34925">
            <a:solidFill>
              <a:srgbClr val="FFFF00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isometricOffAxis2Left"/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400" b="1" i="1" cap="none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br>
              <a:rPr lang="ru-RU" sz="4400" b="1" i="1" cap="none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i="1" cap="none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старшей группе </a:t>
            </a:r>
            <a:r>
              <a:rPr lang="ru-RU" sz="4400" b="1" i="1" cap="none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b="1" i="1" cap="none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i="1" cap="none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b="1" i="1" cap="none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i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«Край наш кубанский – родная земля!»</a:t>
            </a:r>
            <a:r>
              <a:rPr lang="ru-RU" sz="4400" b="1" i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/>
            </a:r>
            <a:br>
              <a:rPr lang="ru-RU" sz="4400" b="1" i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</a:br>
            <a:endParaRPr lang="ru-RU" sz="4400" b="1" i="1" dirty="0">
              <a:solidFill>
                <a:schemeClr val="accent3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880295" y="5106572"/>
            <a:ext cx="5162843" cy="1237957"/>
          </a:xfrm>
          <a:ln>
            <a:solidFill>
              <a:srgbClr val="FFFF00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isometricOffAxis2Left"/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pPr algn="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Кодаченко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Анна Юрьевна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4" name="Picture 6" descr="https://www.alllessons.ru/wp-content/uploads/files/hello_html_257fbc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8661" y="2272571"/>
            <a:ext cx="5344894" cy="38412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03762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2370" y="0"/>
            <a:ext cx="11451102" cy="6400800"/>
          </a:xfrm>
        </p:spPr>
        <p:txBody>
          <a:bodyPr>
            <a:norm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9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 </a:t>
            </a:r>
            <a:r>
              <a:rPr lang="ru-RU" sz="2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</a:t>
            </a:r>
            <a:r>
              <a:rPr lang="ru-RU" sz="2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Учебно-познавательно-творческий, групповой.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Срок </a:t>
            </a:r>
            <a:r>
              <a:rPr lang="ru-RU" sz="2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</a:t>
            </a:r>
            <a:r>
              <a:rPr lang="ru-RU" sz="2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Долгосрочный 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год. </a:t>
            </a:r>
            <a:endParaRPr lang="ru-RU" sz="25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Формы</a:t>
            </a:r>
            <a:r>
              <a:rPr lang="ru-RU" sz="2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беседа, рассказ воспитателя, занятие, досуг, игра, консультативная работа с родителями, свободно-самостоятельная деятельность (индивидуальная работа с использованием дидактических материалов), совместная деятельность со взрослыми.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Методы</a:t>
            </a:r>
            <a:r>
              <a:rPr lang="ru-RU" sz="2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игровой, практический, словесный, наглядный, ИКТ.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Участники </a:t>
            </a:r>
            <a:r>
              <a:rPr lang="ru-RU" sz="2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</a:t>
            </a:r>
            <a:r>
              <a:rPr lang="ru-RU" sz="2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группы, </a:t>
            </a: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</a:t>
            </a: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родители, музыкальный руководитель.</a:t>
            </a:r>
            <a:endParaRPr lang="ru-RU" sz="25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300" b="1" dirty="0">
              <a:solidFill>
                <a:srgbClr val="0070C0"/>
              </a:solidFill>
            </a:endParaRPr>
          </a:p>
        </p:txBody>
      </p:sp>
      <p:sp>
        <p:nvSpPr>
          <p:cNvPr id="4" name="5-конечная звезда 3"/>
          <p:cNvSpPr/>
          <p:nvPr/>
        </p:nvSpPr>
        <p:spPr>
          <a:xfrm>
            <a:off x="196948" y="1248210"/>
            <a:ext cx="495946" cy="32546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5" name="5-конечная звезда 4"/>
          <p:cNvSpPr/>
          <p:nvPr/>
        </p:nvSpPr>
        <p:spPr>
          <a:xfrm>
            <a:off x="202908" y="1710059"/>
            <a:ext cx="495946" cy="32546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>
            <a:off x="182880" y="2214151"/>
            <a:ext cx="495946" cy="32546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268558" y="3970270"/>
            <a:ext cx="495946" cy="32546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308416" y="4460294"/>
            <a:ext cx="495946" cy="32546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957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9828" y="196948"/>
            <a:ext cx="11577710" cy="87008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Актуальность проекта: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к малой Родине, к месту, где мы живём, к людям, которые нас окружают, к традициям родного города, необходимо прививать у детей ещё в раннем возрасте. Если заложить любовь к Родине в раннем детстве, то и став взрослым, человек будет чтить и уважать традиции своего народа. Дети дошкольного возраста мало знают о своей малой Родине, о традициях, о достопримечательностях. Рассказывая о богатстве Кубани, о традициях и быте, необходимо добиваться чёткого понимания полученной ими информации. Дети должны знать историю родного края, знаменитых людей прославивших Кубань.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2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Проблема проекта: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своей работы я столкнулась с тем, что дети мало знают о крае, в котором живут, не знают традиций, культуры Кубанской земли. Чтобы выработать правильную жизненную позицию в отношении мира, а также заложить основу для развития чувства  патриотизма ребёнка, необходимо знакомить дошкольника с историей и традициями родного края.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endParaRPr lang="ru-RU" sz="25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endParaRPr lang="ru-RU" sz="25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ru-RU" sz="25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5" name="5-конечная звезда 4"/>
          <p:cNvSpPr/>
          <p:nvPr/>
        </p:nvSpPr>
        <p:spPr>
          <a:xfrm>
            <a:off x="168813" y="267286"/>
            <a:ext cx="495946" cy="32546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 </a:t>
            </a:r>
            <a:endParaRPr lang="ru-RU" dirty="0"/>
          </a:p>
        </p:txBody>
      </p:sp>
      <p:sp>
        <p:nvSpPr>
          <p:cNvPr id="6" name="5-конечная звезда 5"/>
          <p:cNvSpPr/>
          <p:nvPr/>
        </p:nvSpPr>
        <p:spPr>
          <a:xfrm>
            <a:off x="194604" y="3655256"/>
            <a:ext cx="495946" cy="32546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8629" y="858129"/>
            <a:ext cx="10662834" cy="5105274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духовно-нравственных, культурных, образованных граждан Отечества, способных самостоятельно и творчески осваивать многообразную культуру казачества на основе осознания </a:t>
            </a: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внутри культурных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исторических корней и связей; привития у детей и их родителей интереса к истории и культуре родного края, уважения и бережного отношения к семейным реликвиям.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Воспитание 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любви и уважения к культуре и быту казаков, к своей малой родине. Воспитание нравственных и патриотических чувств.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Задачи</a:t>
            </a:r>
            <a:r>
              <a:rPr lang="ru-RU" sz="2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Повысить 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 детей к истории своего народа</a:t>
            </a: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Обогатить 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детей об образе жизни людей на Кубани в старину, их трудовой деятельности</a:t>
            </a: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Познакомить с историей жилища кубанских казаков, их домашней утварью и одеждой.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   Воспитывать чувство гордости за свой народ, уважение к традициям.</a:t>
            </a:r>
            <a:endParaRPr lang="ru-RU" sz="25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Чего </a:t>
            </a:r>
            <a:r>
              <a:rPr lang="ru-RU" sz="2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хотим достигнуть: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- 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приобщать детей к родной культуре, ее истории;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- 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знакомить детей с укладом и бытом казачества, его обычаями;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- 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объяснить детям смысл обычаев  и традиций наших предков.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5-конечная звезда 3"/>
          <p:cNvSpPr/>
          <p:nvPr/>
        </p:nvSpPr>
        <p:spPr>
          <a:xfrm>
            <a:off x="450166" y="0"/>
            <a:ext cx="495946" cy="32546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 </a:t>
            </a:r>
            <a:endParaRPr lang="ru-RU" dirty="0"/>
          </a:p>
        </p:txBody>
      </p:sp>
      <p:sp>
        <p:nvSpPr>
          <p:cNvPr id="5" name="5-конечная звезда 4"/>
          <p:cNvSpPr/>
          <p:nvPr/>
        </p:nvSpPr>
        <p:spPr>
          <a:xfrm>
            <a:off x="464235" y="3094892"/>
            <a:ext cx="495946" cy="32546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 </a:t>
            </a:r>
            <a:endParaRPr lang="ru-RU" dirty="0"/>
          </a:p>
        </p:txBody>
      </p:sp>
      <p:sp>
        <p:nvSpPr>
          <p:cNvPr id="6" name="5-конечная звезда 5"/>
          <p:cNvSpPr/>
          <p:nvPr/>
        </p:nvSpPr>
        <p:spPr>
          <a:xfrm>
            <a:off x="504094" y="4977618"/>
            <a:ext cx="495946" cy="32546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 </a:t>
            </a:r>
            <a:endParaRPr lang="ru-RU" dirty="0"/>
          </a:p>
        </p:txBody>
      </p:sp>
      <p:sp>
        <p:nvSpPr>
          <p:cNvPr id="7" name="Стрелка вправо 6"/>
          <p:cNvSpPr/>
          <p:nvPr/>
        </p:nvSpPr>
        <p:spPr>
          <a:xfrm>
            <a:off x="590842" y="5387927"/>
            <a:ext cx="401632" cy="309489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602567" y="5821681"/>
            <a:ext cx="401632" cy="309489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628357" y="6171030"/>
            <a:ext cx="401632" cy="309489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121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3798" y="2253797"/>
            <a:ext cx="8534400" cy="150706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321" y="224852"/>
            <a:ext cx="11382870" cy="601105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24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</a:t>
            </a:r>
            <a:r>
              <a:rPr lang="ru-RU" sz="24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</a:t>
            </a: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Работа педагогов.</a:t>
            </a: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Обоснование 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актуальности темы, мотивация ее выбора, определение цели и задач проекта, составление тематического планирования мероприятий, подбор литературы, пособий, атрибутов, музыкальных произведений по теме проекта, создание наглядного материала </a:t>
            </a:r>
            <a:endParaRPr lang="ru-RU" sz="25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Работа </a:t>
            </a:r>
            <a:r>
              <a:rPr lang="ru-RU" sz="2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родителями.</a:t>
            </a: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Обсуждение 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родителями детей вопросов, связанных с проведением проекта</a:t>
            </a: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Предварительная работа </a:t>
            </a:r>
            <a:r>
              <a:rPr lang="ru-RU" sz="2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детьми:</a:t>
            </a:r>
          </a:p>
          <a:p>
            <a:pPr lv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Проведение 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беседы «Что мы знаем о Кубани»</a:t>
            </a:r>
          </a:p>
          <a:p>
            <a:pPr lv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Анализ 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результатов беседы</a:t>
            </a: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5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Определение 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плана деятельности по достижению цели:</a:t>
            </a: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- 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кому обратиться за помощью (взрослому, педагогу);</a:t>
            </a: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- 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каких источниках можно найти информацию;</a:t>
            </a: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- </a:t>
            </a:r>
            <a:r>
              <a:rPr lang="ru-RU" sz="2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предметы использовать (принадлежности, оборудование).</a:t>
            </a:r>
            <a:endParaRPr lang="ru-RU" sz="25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ятно 1 3"/>
          <p:cNvSpPr/>
          <p:nvPr/>
        </p:nvSpPr>
        <p:spPr>
          <a:xfrm>
            <a:off x="3249637" y="0"/>
            <a:ext cx="618979" cy="689317"/>
          </a:xfrm>
          <a:prstGeom prst="irregularSeal1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5-конечная звезда 4"/>
          <p:cNvSpPr/>
          <p:nvPr/>
        </p:nvSpPr>
        <p:spPr>
          <a:xfrm>
            <a:off x="323558" y="618978"/>
            <a:ext cx="495946" cy="32546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 </a:t>
            </a:r>
            <a:endParaRPr lang="ru-RU" dirty="0"/>
          </a:p>
        </p:txBody>
      </p:sp>
      <p:sp>
        <p:nvSpPr>
          <p:cNvPr id="6" name="5-конечная звезда 5"/>
          <p:cNvSpPr/>
          <p:nvPr/>
        </p:nvSpPr>
        <p:spPr>
          <a:xfrm>
            <a:off x="377484" y="2501704"/>
            <a:ext cx="495946" cy="32546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 </a:t>
            </a:r>
            <a:endParaRPr lang="ru-RU" dirty="0"/>
          </a:p>
        </p:txBody>
      </p:sp>
      <p:sp>
        <p:nvSpPr>
          <p:cNvPr id="7" name="5-конечная звезда 6"/>
          <p:cNvSpPr/>
          <p:nvPr/>
        </p:nvSpPr>
        <p:spPr>
          <a:xfrm>
            <a:off x="389206" y="3259015"/>
            <a:ext cx="495946" cy="32546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 </a:t>
            </a:r>
            <a:endParaRPr lang="ru-RU" dirty="0"/>
          </a:p>
        </p:txBody>
      </p:sp>
      <p:sp>
        <p:nvSpPr>
          <p:cNvPr id="9" name="32-конечная звезда 8"/>
          <p:cNvSpPr/>
          <p:nvPr/>
        </p:nvSpPr>
        <p:spPr>
          <a:xfrm>
            <a:off x="562708" y="4881489"/>
            <a:ext cx="267286" cy="281354"/>
          </a:xfrm>
          <a:prstGeom prst="star32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32-конечная звезда 9"/>
          <p:cNvSpPr/>
          <p:nvPr/>
        </p:nvSpPr>
        <p:spPr>
          <a:xfrm>
            <a:off x="546295" y="5244905"/>
            <a:ext cx="267286" cy="281354"/>
          </a:xfrm>
          <a:prstGeom prst="star32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32-конечная звезда 10"/>
          <p:cNvSpPr/>
          <p:nvPr/>
        </p:nvSpPr>
        <p:spPr>
          <a:xfrm>
            <a:off x="572088" y="5636456"/>
            <a:ext cx="267286" cy="281354"/>
          </a:xfrm>
          <a:prstGeom prst="star32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3" name="Picture 1" descr="C:\Users\Pc\Downloads\img63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82783" y="3421747"/>
            <a:ext cx="2809217" cy="233992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7156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340962"/>
            <a:ext cx="8524067" cy="181330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ru-RU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ОСНОВНОЙ </a:t>
            </a:r>
            <a:r>
              <a:rPr lang="ru-RU" sz="2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2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детьми:</a:t>
            </a:r>
            <a:endParaRPr lang="ru-RU" sz="2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Презентация 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«Жилище кубанского казака»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ru-RU" sz="2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3568" y="654147"/>
            <a:ext cx="4285124" cy="57134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06" y="1792144"/>
            <a:ext cx="5853114" cy="43898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Пятно 1 6"/>
          <p:cNvSpPr/>
          <p:nvPr/>
        </p:nvSpPr>
        <p:spPr>
          <a:xfrm>
            <a:off x="2293034" y="309489"/>
            <a:ext cx="618979" cy="689317"/>
          </a:xfrm>
          <a:prstGeom prst="irregularSeal1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980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5419" y="0"/>
            <a:ext cx="8909954" cy="1153551"/>
          </a:xfrm>
        </p:spPr>
        <p:txBody>
          <a:bodyPr>
            <a:normAutofit/>
          </a:bodyPr>
          <a:lstStyle/>
          <a:p>
            <a:pPr marL="3657600" lvl="8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иллюстраций </a:t>
            </a:r>
            <a:endParaRPr lang="ru-RU" sz="2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0" lvl="8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хаты казака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</a:p>
          <a:p>
            <a:pPr marL="3657600" lvl="8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«Одежда казаков»</a:t>
            </a:r>
            <a:endParaRPr lang="ru-RU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069" y="1519312"/>
            <a:ext cx="5889672" cy="44172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5603" y="1254445"/>
            <a:ext cx="6019023" cy="46821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51402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615" y="764548"/>
            <a:ext cx="6768905" cy="50766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351692" y="281354"/>
            <a:ext cx="430471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2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беседы </a:t>
            </a:r>
          </a:p>
          <a:p>
            <a:pPr lvl="0" algn="ctr"/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«Что мы знаем о Кубани»</a:t>
            </a:r>
            <a:endParaRPr lang="ru-RU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379828"/>
            <a:ext cx="8534400" cy="900332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ru-RU" sz="5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Игра-занятие </a:t>
            </a:r>
            <a:r>
              <a:rPr lang="ru-RU" sz="5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«Жилище и предметы быта казака</a:t>
            </a:r>
            <a:r>
              <a:rPr lang="ru-RU" sz="5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indent="0" algn="ctr">
              <a:buNone/>
            </a:pPr>
            <a:r>
              <a:rPr lang="ru-RU" sz="5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Рассматривание узоров полотенец</a:t>
            </a:r>
            <a:endParaRPr lang="ru-RU" sz="55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8685"/>
            <a:ext cx="2869908" cy="38265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589" y="2715065"/>
            <a:ext cx="2817054" cy="37560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966" y="1406769"/>
            <a:ext cx="2761004" cy="36813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612" y="2672861"/>
            <a:ext cx="2848707" cy="379827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122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461992"/>
            <a:ext cx="121920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Лепка: изготовление посуды (блюда, горшки).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5421"/>
            <a:ext cx="5689599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499" y="3107200"/>
            <a:ext cx="5767754" cy="32443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0144" y="225082"/>
            <a:ext cx="8534400" cy="15437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Подвижная игра 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«Передай 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подкову»</a:t>
            </a:r>
          </a:p>
          <a:p>
            <a:pPr marL="0" indent="0" algn="ctr">
              <a:buNone/>
            </a:pP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«Кто быстрее намотаем клубочек»</a:t>
            </a:r>
          </a:p>
          <a:p>
            <a:pPr marL="0" indent="0" algn="ctr">
              <a:buNone/>
            </a:pP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«Утица»</a:t>
            </a:r>
            <a:endParaRPr lang="ru-RU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3183" y="1130307"/>
            <a:ext cx="4501661" cy="33762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832" y="3009610"/>
            <a:ext cx="4051495" cy="299388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495" y="1768830"/>
            <a:ext cx="3533042" cy="47107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54838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1"/>
            <a:ext cx="4295751" cy="1659988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Подвижная игра</a:t>
            </a:r>
            <a:endParaRPr lang="ru-RU" sz="2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 коне»  «Перетяжка»</a:t>
            </a:r>
            <a:endParaRPr lang="ru-RU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8755" y="382132"/>
            <a:ext cx="5859033" cy="43942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058" y="1477108"/>
            <a:ext cx="3729697" cy="497292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09218157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9656" y="253218"/>
            <a:ext cx="7531938" cy="10128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Заучивание кубанских </a:t>
            </a:r>
            <a:endParaRPr lang="ru-RU" sz="2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Заучивание кубанских пословиц и частушек</a:t>
            </a:r>
            <a:endParaRPr lang="ru-RU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1436" y="3136974"/>
            <a:ext cx="4107051" cy="30802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8310" y="759655"/>
            <a:ext cx="4089169" cy="32197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934" y="2004406"/>
            <a:ext cx="4227376" cy="31705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500658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5274"/>
            <a:ext cx="3862483" cy="51499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6382" y="1002435"/>
            <a:ext cx="4016742" cy="53556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005" y="1002435"/>
            <a:ext cx="3995225" cy="532696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37055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147783"/>
            <a:ext cx="8534400" cy="81280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песни «Ой, да Краснодарский край» 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«Кубанские казаки» «На Кубани мы живем»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186" y="647113"/>
            <a:ext cx="4106864" cy="54758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2" y="1364567"/>
            <a:ext cx="3866856" cy="51558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4747550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82018" y="-73124"/>
            <a:ext cx="8145194" cy="184565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</a:t>
            </a:r>
            <a:r>
              <a:rPr lang="ru-RU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родителями:</a:t>
            </a:r>
          </a:p>
          <a:p>
            <a:pPr marL="0" indent="0" algn="ctr">
              <a:buNone/>
            </a:pPr>
            <a:r>
              <a:rPr lang="ru-RU" sz="2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родителями: </a:t>
            </a:r>
          </a:p>
          <a:p>
            <a:pPr marL="0" indent="0" algn="ctr">
              <a:buNone/>
            </a:pP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Папка-передвижка 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«Как жили - казаки на Кубани»</a:t>
            </a:r>
          </a:p>
          <a:p>
            <a:pPr marL="0" indent="0" algn="ctr">
              <a:buNone/>
            </a:pP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Папка-передвижка «Петриковская роспись»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0528" y="1981106"/>
            <a:ext cx="5231071" cy="42155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904" y="1981106"/>
            <a:ext cx="5620718" cy="42155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31796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14732" y="239151"/>
            <a:ext cx="711825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 «Собери картинку»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родителями воспитанников макета кубанского подворья. </a:t>
            </a:r>
            <a:endParaRPr lang="ru-RU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57" y="3516923"/>
            <a:ext cx="3812346" cy="28592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9663" y="1801873"/>
            <a:ext cx="3743695" cy="28077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926" y="1534728"/>
            <a:ext cx="2947714" cy="52403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674055"/>
            <a:ext cx="5964701" cy="25603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ЗАКЛЮЧИТЕЛЬНЫЙ ЭТАП</a:t>
            </a:r>
            <a:endParaRPr lang="ru-RU" dirty="0" smtClean="0">
              <a:solidFill>
                <a:srgbClr val="00B050"/>
              </a:solidFill>
            </a:endParaRPr>
          </a:p>
          <a:p>
            <a:pPr marL="0" indent="0" algn="ctr">
              <a:buNone/>
            </a:pP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детских поделок </a:t>
            </a:r>
          </a:p>
          <a:p>
            <a:pPr marL="0" indent="0" algn="ctr">
              <a:buNone/>
            </a:pP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«Посуда для казаков»</a:t>
            </a:r>
            <a:endParaRPr lang="ru-RU" sz="2200" b="1" dirty="0" smtClean="0"/>
          </a:p>
          <a:p>
            <a:pPr marL="0" indent="0" algn="ctr">
              <a:buNone/>
            </a:pPr>
            <a:endParaRPr lang="ru-RU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ятно 1 5"/>
          <p:cNvSpPr/>
          <p:nvPr/>
        </p:nvSpPr>
        <p:spPr>
          <a:xfrm>
            <a:off x="506438" y="1814732"/>
            <a:ext cx="618979" cy="689317"/>
          </a:xfrm>
          <a:prstGeom prst="irregularSeal1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923" y="1209820"/>
            <a:ext cx="6396113" cy="479708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9067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2881" y="647115"/>
            <a:ext cx="579588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</a:t>
            </a:r>
            <a:r>
              <a:rPr lang="ru-RU" sz="2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детско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родительского творчества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«Мы живем на Кубани»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F:\ЛИЛЯ фото с детьми\фото кубаночка\DSC0158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8437" y="1031043"/>
            <a:ext cx="5669280" cy="50817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32185" y="309490"/>
            <a:ext cx="751710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Познавательное развлечение 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«Посиделки в кубанской комнате»</a:t>
            </a:r>
            <a:endParaRPr lang="ru-RU" sz="22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823" y="1690261"/>
            <a:ext cx="5605468" cy="42041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7664" y="726930"/>
            <a:ext cx="4149896" cy="55331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1181" y="815926"/>
            <a:ext cx="10536701" cy="517691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Заключение:</a:t>
            </a:r>
            <a:endParaRPr lang="ru-RU" sz="2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-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пополнили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о жизни, быте, одежде кубанских казаков;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 -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повысили  интерес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истории своего народа;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воспитали чувства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любви к своему Отечеству, гордости за свою Родину, ее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прошлому и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настоящему;   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                                                                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- вовлекли родителей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работу по патриотическому воспитанию детей.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5-конечная звезда 3"/>
          <p:cNvSpPr/>
          <p:nvPr/>
        </p:nvSpPr>
        <p:spPr>
          <a:xfrm>
            <a:off x="492371" y="2208628"/>
            <a:ext cx="495946" cy="32546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 </a:t>
            </a:r>
            <a:endParaRPr lang="ru-RU" dirty="0"/>
          </a:p>
        </p:txBody>
      </p:sp>
      <p:sp>
        <p:nvSpPr>
          <p:cNvPr id="5" name="5-конечная звезда 4"/>
          <p:cNvSpPr/>
          <p:nvPr/>
        </p:nvSpPr>
        <p:spPr>
          <a:xfrm>
            <a:off x="518163" y="2642382"/>
            <a:ext cx="495946" cy="32546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 </a:t>
            </a:r>
            <a:endParaRPr lang="ru-RU" dirty="0"/>
          </a:p>
        </p:txBody>
      </p:sp>
      <p:sp>
        <p:nvSpPr>
          <p:cNvPr id="6" name="5-конечная звезда 5"/>
          <p:cNvSpPr/>
          <p:nvPr/>
        </p:nvSpPr>
        <p:spPr>
          <a:xfrm>
            <a:off x="600225" y="4384432"/>
            <a:ext cx="495946" cy="32546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5297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ds04.infourok.ru/uploads/ex/0675/000a8dc4-affe7a6f/img2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2663"/>
            <a:ext cx="12192000" cy="6657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631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639</TotalTime>
  <Words>589</Words>
  <Application>Microsoft Office PowerPoint</Application>
  <PresentationFormat>Широкоэкранный</PresentationFormat>
  <Paragraphs>96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6" baseType="lpstr">
      <vt:lpstr>Century Gothic</vt:lpstr>
      <vt:lpstr>Times New Roman</vt:lpstr>
      <vt:lpstr>Wingdings 3</vt:lpstr>
      <vt:lpstr>Сектор</vt:lpstr>
      <vt:lpstr>            Проект  в старшей группе   «Край наш кубанский – родная земля!»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Проект в старшей группе  на тему  «Традиции казачества» </dc:title>
  <dc:creator>SmartTouch</dc:creator>
  <cp:lastModifiedBy>Admin</cp:lastModifiedBy>
  <cp:revision>185</cp:revision>
  <dcterms:created xsi:type="dcterms:W3CDTF">2018-09-12T05:32:46Z</dcterms:created>
  <dcterms:modified xsi:type="dcterms:W3CDTF">2020-11-14T13:33:19Z</dcterms:modified>
</cp:coreProperties>
</file>