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5" r:id="rId3"/>
    <p:sldId id="26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7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102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EEFEE-3611-413C-9127-C62E3903A892}" type="datetimeFigureOut">
              <a:rPr lang="ru-RU" smtClean="0"/>
              <a:t>22.06.2022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B0A10-652E-4ACB-AE99-EC53183F0C2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EEFEE-3611-413C-9127-C62E3903A892}" type="datetimeFigureOut">
              <a:rPr lang="ru-RU" smtClean="0"/>
              <a:t>22.06.2022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B0A10-652E-4ACB-AE99-EC53183F0C2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EEFEE-3611-413C-9127-C62E3903A892}" type="datetimeFigureOut">
              <a:rPr lang="ru-RU" smtClean="0"/>
              <a:t>22.06.2022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B0A10-652E-4ACB-AE99-EC53183F0C2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EEFEE-3611-413C-9127-C62E3903A892}" type="datetimeFigureOut">
              <a:rPr lang="ru-RU" smtClean="0"/>
              <a:t>22.06.2022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B0A10-652E-4ACB-AE99-EC53183F0C2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EEFEE-3611-413C-9127-C62E3903A892}" type="datetimeFigureOut">
              <a:rPr lang="ru-RU" smtClean="0"/>
              <a:t>22.06.2022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B0A10-652E-4ACB-AE99-EC53183F0C2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EEFEE-3611-413C-9127-C62E3903A892}" type="datetimeFigureOut">
              <a:rPr lang="ru-RU" smtClean="0"/>
              <a:t>22.06.2022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B0A10-652E-4ACB-AE99-EC53183F0C2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EEFEE-3611-413C-9127-C62E3903A892}" type="datetimeFigureOut">
              <a:rPr lang="ru-RU" smtClean="0"/>
              <a:t>22.06.2022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B0A10-652E-4ACB-AE99-EC53183F0C2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EEFEE-3611-413C-9127-C62E3903A892}" type="datetimeFigureOut">
              <a:rPr lang="ru-RU" smtClean="0"/>
              <a:t>22.06.2022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B0A10-652E-4ACB-AE99-EC53183F0C2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EEFEE-3611-413C-9127-C62E3903A892}" type="datetimeFigureOut">
              <a:rPr lang="ru-RU" smtClean="0"/>
              <a:t>22.06.2022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B0A10-652E-4ACB-AE99-EC53183F0C2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EEFEE-3611-413C-9127-C62E3903A892}" type="datetimeFigureOut">
              <a:rPr lang="ru-RU" smtClean="0"/>
              <a:t>22.06.2022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B0A10-652E-4ACB-AE99-EC53183F0C2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EEFEE-3611-413C-9127-C62E3903A892}" type="datetimeFigureOut">
              <a:rPr lang="ru-RU" smtClean="0"/>
              <a:t>22.06.2022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B0A10-652E-4ACB-AE99-EC53183F0C2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8EEFEE-3611-413C-9127-C62E3903A892}" type="datetimeFigureOut">
              <a:rPr lang="ru-RU" smtClean="0"/>
              <a:t>22.06.2022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0B0A10-652E-4ACB-AE99-EC53183F0C2C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admitad.tankionline.com/" TargetMode="External"/><Relationship Id="rId2" Type="http://schemas.openxmlformats.org/officeDocument/2006/relationships/hyperlink" Target="http://letu.ru/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548680"/>
            <a:ext cx="7772400" cy="1656184"/>
          </a:xfrm>
        </p:spPr>
        <p:txBody>
          <a:bodyPr>
            <a:normAutofit/>
          </a:bodyPr>
          <a:lstStyle/>
          <a:p>
            <a:r>
              <a:rPr lang="ru-RU" dirty="0" smtClean="0"/>
              <a:t>По местам боевой славы. Город- герой Новороссийск.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4077072"/>
            <a:ext cx="6400800" cy="2016224"/>
          </a:xfrm>
        </p:spPr>
        <p:txBody>
          <a:bodyPr/>
          <a:lstStyle/>
          <a:p>
            <a:r>
              <a:rPr lang="ru-RU" dirty="0" smtClean="0"/>
              <a:t>Проект подготовила: </a:t>
            </a:r>
            <a:r>
              <a:rPr lang="ru-RU" dirty="0" smtClean="0"/>
              <a:t>воспитатель  </a:t>
            </a:r>
            <a:endParaRPr lang="ru-RU" dirty="0" smtClean="0"/>
          </a:p>
          <a:p>
            <a:r>
              <a:rPr lang="ru-RU" dirty="0" smtClean="0"/>
              <a:t>1 </a:t>
            </a:r>
            <a:r>
              <a:rPr lang="ru-RU" dirty="0" err="1" smtClean="0"/>
              <a:t>кв</a:t>
            </a:r>
            <a:r>
              <a:rPr lang="ru-RU" dirty="0" smtClean="0"/>
              <a:t> категории </a:t>
            </a:r>
            <a:r>
              <a:rPr lang="ru-RU" dirty="0" smtClean="0"/>
              <a:t> </a:t>
            </a:r>
            <a:r>
              <a:rPr lang="ru-RU" dirty="0" smtClean="0"/>
              <a:t>Филатова </a:t>
            </a:r>
            <a:r>
              <a:rPr lang="ru-RU" dirty="0" smtClean="0"/>
              <a:t>Екатер</a:t>
            </a:r>
            <a:r>
              <a:rPr lang="ru-RU" dirty="0" smtClean="0"/>
              <a:t>ина Анатольевна</a:t>
            </a:r>
            <a:endParaRPr lang="ru-RU" dirty="0"/>
          </a:p>
        </p:txBody>
      </p:sp>
      <p:pic>
        <p:nvPicPr>
          <p:cNvPr id="1027" name="Picture 3" descr="D:\Документы\Pictures\2012 06 Анапа\DSC027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2060848"/>
            <a:ext cx="2676805" cy="2007604"/>
          </a:xfrm>
          <a:prstGeom prst="rect">
            <a:avLst/>
          </a:prstGeom>
          <a:noFill/>
          <a:effectLst>
            <a:glow rad="101600">
              <a:schemeClr val="accent2">
                <a:satMod val="175000"/>
                <a:alpha val="40000"/>
              </a:schemeClr>
            </a:glow>
            <a:innerShdw blurRad="63500" dist="50800" dir="18900000">
              <a:prstClr val="black">
                <a:alpha val="50000"/>
              </a:prstClr>
            </a:innerShdw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 городе – герое Новороссийске.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539552" y="1916832"/>
          <a:ext cx="8229600" cy="470318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29600"/>
              </a:tblGrid>
              <a:tr h="4337423">
                <a:tc>
                  <a:txBody>
                    <a:bodyPr/>
                    <a:lstStyle/>
                    <a:p>
                      <a:pPr algn="ctr" fontAlgn="base"/>
                      <a:r>
                        <a:rPr lang="ru-RU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Город-герой Новороссийск.</a:t>
                      </a:r>
                      <a:endParaRPr lang="ru-RU" sz="1800" b="0" i="0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/>
                      <a:r>
                        <a:rPr lang="ru-RU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Гитлер </a:t>
                      </a:r>
                      <a:r>
                        <a:rPr lang="ru-RU" sz="1800" b="1" i="0" u="sng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  <a:hlinkClick r:id="rId2"/>
                        </a:rPr>
                        <a:t>летом</a:t>
                      </a:r>
                      <a:r>
                        <a:rPr lang="ru-RU" sz="1800" b="1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 1942 г. приказал своим генералам идти на Кавказ: «Взять Новороссийск во что бы то ни стало! А потом идти на Геленджик, на Туапсе. Овладеть всем Черноморским побережьем». Его грандиозным планам не суждено было сбыться. И все потому, что Советский солдат стоял насмерть.</a:t>
                      </a:r>
                      <a:endParaRPr lang="ru-RU" sz="1800" b="0" i="0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/>
                      <a:r>
                        <a:rPr lang="ru-RU" sz="18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Захват Новороссийска открывал фашистам дорогу на богатства Кавказа и Кубани. Новороссийск — это ворота с моря, через которые будут поступать гитлеровцам свежие силы, оружие, </a:t>
                      </a:r>
                      <a:r>
                        <a:rPr lang="ru-RU" sz="1800" b="0" i="0" u="sng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  <a:hlinkClick r:id="rId3"/>
                        </a:rPr>
                        <a:t>танки</a:t>
                      </a:r>
                      <a:r>
                        <a:rPr lang="ru-RU" sz="18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, а из России будут вывозиться зерно, цветные металлы, нефть, цемент, лес, рыба, фрукты.</a:t>
                      </a:r>
                    </a:p>
                    <a:p>
                      <a:r>
                        <a:rPr lang="ru-RU" sz="18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225 дней длился героическая эпос Малой земли. В результате боевых действий десантной группы войск в период с 4 по 30 апреля 1943 г. было уничтожено более 20 тысяч вражеских солдат и офицеров, захвачено и уничтожено большое количество военной техники.</a:t>
                      </a:r>
                      <a:endParaRPr lang="ru-RU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</a:tr>
              <a:tr h="271089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 городе- герое Новороссийске.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solidFill>
            <a:schemeClr val="accent6">
              <a:lumMod val="60000"/>
              <a:lumOff val="40000"/>
            </a:schemeClr>
          </a:solidFill>
        </p:spPr>
        <p:txBody>
          <a:bodyPr>
            <a:normAutofit fontScale="70000" lnSpcReduction="20000"/>
          </a:bodyPr>
          <a:lstStyle/>
          <a:p>
            <a:r>
              <a:rPr lang="ru-RU" dirty="0">
                <a:solidFill>
                  <a:schemeClr val="lt1"/>
                </a:solidFill>
              </a:rPr>
              <a:t>9 сентября 1943 г. началось наступление наших войск за освобождение Новороссийска. В 10 часов 16 сентября над городом взвилось Красное знамя, рухнула вся Голубая линия вражеских укреплений. Солдаты и матросы 18 десантной армии очистили Новороссийск от врага. За мужество и отвагу 21 воин-защитник Малой земли был удостоен звания Героя Советского Союза, сотни солдат и офицеров награждены орденами и медалями, 19 частям и соединениям Красной Армии присвоено почетное наименование Новороссийское. 600 тысяч бойцов, сражавшихся на Кавказе, Советское правительство наградило специальной медалью «За оборону Кавказа», а город Новороссийск был награжден орденом Отечественной войны I степени. 14 сентября 1973 г. Новороссийску было присвоено почетное звание «города-героя» с вручением ордена Ленина и медали «Золотая Звезда».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Морской порт в Новороссийске.</a:t>
            </a:r>
            <a:endParaRPr lang="ru-RU" dirty="0"/>
          </a:p>
        </p:txBody>
      </p:sp>
      <p:pic>
        <p:nvPicPr>
          <p:cNvPr id="4" name="Picture 2" descr="D:\Документы\Pictures\2012 06 Анапа\DSC0281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4691" y="1600200"/>
            <a:ext cx="6034617" cy="4525963"/>
          </a:xfrm>
          <a:prstGeom prst="rect">
            <a:avLst/>
          </a:prstGeom>
          <a:noFill/>
          <a:ln>
            <a:noFill/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dirty="0"/>
              <a:t/>
            </a:r>
            <a:br>
              <a:rPr lang="ru-RU" sz="2200" dirty="0"/>
            </a:b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dirty="0" smtClean="0"/>
              <a:t>Мемориал «Малая Земля».</a:t>
            </a:r>
            <a:br>
              <a:rPr lang="ru-RU" sz="2200" dirty="0" smtClean="0"/>
            </a:br>
            <a:r>
              <a:rPr lang="ru-RU" sz="2200" dirty="0"/>
              <a:t> Полуостров Мысхако называют теперь Малой землей, а поселок </a:t>
            </a:r>
            <a:r>
              <a:rPr lang="ru-RU" sz="2200" dirty="0" err="1"/>
              <a:t>Станичка</a:t>
            </a:r>
            <a:r>
              <a:rPr lang="ru-RU" sz="2200" dirty="0"/>
              <a:t> — </a:t>
            </a:r>
            <a:r>
              <a:rPr lang="ru-RU" sz="2200" dirty="0" err="1"/>
              <a:t>Куниковой</a:t>
            </a:r>
            <a:r>
              <a:rPr lang="ru-RU" sz="2200" dirty="0"/>
              <a:t>. В центре города — Площадь Героев. На ней установлен величественный памятник героям Малой земли. В океанских просторах плавают танкер «Цезарь </a:t>
            </a:r>
            <a:r>
              <a:rPr lang="ru-RU" sz="2200" dirty="0" err="1"/>
              <a:t>Куников</a:t>
            </a:r>
            <a:r>
              <a:rPr lang="ru-RU" sz="2200" dirty="0"/>
              <a:t>»; он приписан к порту г. Новороссийска</a:t>
            </a:r>
            <a:r>
              <a:rPr lang="ru-RU" dirty="0"/>
              <a:t>.</a:t>
            </a:r>
          </a:p>
        </p:txBody>
      </p:sp>
      <p:pic>
        <p:nvPicPr>
          <p:cNvPr id="2050" name="Picture 2" descr="D:\Документы\Pictures\2012 06 Анапа\DSC0270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3284984"/>
            <a:ext cx="4295890" cy="3189104"/>
          </a:xfrm>
          <a:prstGeom prst="rect">
            <a:avLst/>
          </a:prstGeom>
          <a:noFill/>
          <a:ln>
            <a:solidFill>
              <a:srgbClr val="FF0000"/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2051" name="Picture 3" descr="D:\Документы\Pictures\2012 06 Анапа\DSC0270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3356992"/>
            <a:ext cx="3972855" cy="2880320"/>
          </a:xfrm>
          <a:prstGeom prst="rect">
            <a:avLst/>
          </a:prstGeom>
          <a:noFill/>
          <a:effectLst>
            <a:glow rad="635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Подвиг героев бессмертен.</a:t>
            </a:r>
            <a:endParaRPr lang="ru-RU" dirty="0"/>
          </a:p>
        </p:txBody>
      </p:sp>
      <p:pic>
        <p:nvPicPr>
          <p:cNvPr id="3074" name="Picture 2" descr="D:\Документы\Pictures\2012 06 Анапа\DSC0270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556792"/>
            <a:ext cx="3974570" cy="2980928"/>
          </a:xfrm>
          <a:prstGeom prst="rect">
            <a:avLst/>
          </a:prstGeom>
          <a:noFill/>
          <a:effectLst>
            <a:glow rad="1016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3075" name="Picture 3" descr="D:\Документы\Pictures\2012 06 Анапа\DSC0278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2780928"/>
            <a:ext cx="4284984" cy="3213738"/>
          </a:xfrm>
          <a:prstGeom prst="rect">
            <a:avLst/>
          </a:prstGeom>
          <a:noFill/>
          <a:effectLst>
            <a:glow rad="635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err="1" smtClean="0"/>
              <a:t>Военно</a:t>
            </a:r>
            <a:r>
              <a:rPr lang="ru-RU" dirty="0" smtClean="0"/>
              <a:t> - морской флот Новороссийска.</a:t>
            </a:r>
            <a:endParaRPr lang="ru-RU" dirty="0"/>
          </a:p>
        </p:txBody>
      </p:sp>
      <p:pic>
        <p:nvPicPr>
          <p:cNvPr id="4098" name="Picture 2" descr="D:\Документы\Pictures\2012 06 Анапа\DSC0278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628800"/>
            <a:ext cx="3161324" cy="2370993"/>
          </a:xfrm>
          <a:prstGeom prst="rect">
            <a:avLst/>
          </a:prstGeom>
          <a:noFill/>
          <a:effectLst>
            <a:glow rad="635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4099" name="Picture 3" descr="D:\Документы\Pictures\2012 06 Анапа\DSC0279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1484784"/>
            <a:ext cx="3552395" cy="2664296"/>
          </a:xfrm>
          <a:prstGeom prst="rect">
            <a:avLst/>
          </a:prstGeom>
          <a:noFill/>
          <a:effectLst>
            <a:glow rad="635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4100" name="Picture 4" descr="D:\Документы\Pictures\2012 06 Анапа\DSC02807.JPG"/>
          <p:cNvPicPr>
            <a:picLocks noChangeAspect="1" noChangeArrowheads="1"/>
          </p:cNvPicPr>
          <p:nvPr/>
        </p:nvPicPr>
        <p:blipFill>
          <a:blip r:embed="rId4" cstate="print"/>
          <a:srcRect l="23077" r="-1538" b="38462"/>
          <a:stretch>
            <a:fillRect/>
          </a:stretch>
        </p:blipFill>
        <p:spPr bwMode="auto">
          <a:xfrm>
            <a:off x="611560" y="4581128"/>
            <a:ext cx="3549994" cy="2088232"/>
          </a:xfrm>
          <a:prstGeom prst="rect">
            <a:avLst/>
          </a:prstGeom>
          <a:noFill/>
          <a:effectLst>
            <a:glow rad="1016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4101" name="Picture 5" descr="D:\Документы\Pictures\2012 06 Анапа\DSC0279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32040" y="4365104"/>
            <a:ext cx="3168352" cy="2376264"/>
          </a:xfrm>
          <a:prstGeom prst="rect">
            <a:avLst/>
          </a:prstGeom>
          <a:noFill/>
          <a:effectLst>
            <a:glow rad="1016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Музей памяти героев великой отечественной войны.</a:t>
            </a:r>
            <a:endParaRPr lang="ru-RU" dirty="0"/>
          </a:p>
        </p:txBody>
      </p:sp>
      <p:pic>
        <p:nvPicPr>
          <p:cNvPr id="5122" name="Picture 2" descr="D:\Документы\Pictures\2012 06 Анапа\DSC0271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9733" y="1628800"/>
            <a:ext cx="3264363" cy="2448272"/>
          </a:xfrm>
          <a:prstGeom prst="rect">
            <a:avLst/>
          </a:prstGeom>
          <a:noFill/>
          <a:effectLst>
            <a:glow rad="1016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5123" name="Picture 3" descr="D:\Документы\Pictures\2012 06 Анапа\DSC0271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1628800"/>
            <a:ext cx="3230416" cy="2422812"/>
          </a:xfrm>
          <a:prstGeom prst="rect">
            <a:avLst/>
          </a:prstGeom>
          <a:noFill/>
          <a:effectLst>
            <a:glow rad="1016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5124" name="Picture 4" descr="D:\Документы\Pictures\2012 06 Анапа\DSC0271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4365104"/>
            <a:ext cx="2976330" cy="2232248"/>
          </a:xfrm>
          <a:prstGeom prst="rect">
            <a:avLst/>
          </a:prstGeom>
          <a:noFill/>
          <a:effectLst>
            <a:glow rad="1016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5125" name="Picture 5" descr="D:\Документы\Pictures\2012 06 Анапа\DSC0272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6016" y="4355722"/>
            <a:ext cx="3048339" cy="2286254"/>
          </a:xfrm>
          <a:prstGeom prst="rect">
            <a:avLst/>
          </a:prstGeom>
          <a:noFill/>
          <a:effectLst>
            <a:glow rad="1016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Выставка военной техники времён великой отечественной войны.</a:t>
            </a:r>
            <a:endParaRPr lang="ru-RU" dirty="0"/>
          </a:p>
        </p:txBody>
      </p:sp>
      <p:pic>
        <p:nvPicPr>
          <p:cNvPr id="6146" name="Picture 2" descr="D:\Документы\Pictures\2012 06 Анапа\DSC0273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628800"/>
            <a:ext cx="3161324" cy="2370993"/>
          </a:xfrm>
          <a:prstGeom prst="rect">
            <a:avLst/>
          </a:prstGeom>
          <a:noFill/>
          <a:effectLst>
            <a:glow rad="1016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6147" name="Picture 3" descr="D:\Документы\Pictures\2012 06 Анапа\DSC0276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1556792"/>
            <a:ext cx="3288366" cy="2466274"/>
          </a:xfrm>
          <a:prstGeom prst="rect">
            <a:avLst/>
          </a:prstGeom>
          <a:noFill/>
          <a:effectLst>
            <a:glow rad="1016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6148" name="Picture 4" descr="D:\Документы\Pictures\2012 06 Анапа\DSC0276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4221088"/>
            <a:ext cx="3168352" cy="2376264"/>
          </a:xfrm>
          <a:prstGeom prst="rect">
            <a:avLst/>
          </a:prstGeom>
          <a:noFill/>
          <a:effectLst>
            <a:glow rad="1016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6149" name="Picture 5" descr="D:\Документы\Pictures\2012 06 Анапа\DSC0276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60032" y="4293096"/>
            <a:ext cx="3120347" cy="2340260"/>
          </a:xfrm>
          <a:prstGeom prst="rect">
            <a:avLst/>
          </a:prstGeom>
          <a:noFill/>
          <a:effectLst>
            <a:glow rad="1016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Выставка военной техники времён великой отечественной войны.</a:t>
            </a:r>
            <a:endParaRPr lang="ru-RU" dirty="0"/>
          </a:p>
        </p:txBody>
      </p:sp>
      <p:pic>
        <p:nvPicPr>
          <p:cNvPr id="7170" name="Picture 2" descr="D:\Документы\Pictures\2012 06 Анапа\DSC0276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556792"/>
            <a:ext cx="3233332" cy="2424999"/>
          </a:xfrm>
          <a:prstGeom prst="rect">
            <a:avLst/>
          </a:prstGeom>
          <a:noFill/>
          <a:effectLst>
            <a:glow rad="1016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7172" name="Picture 4" descr="D:\Документы\Pictures\2012 06 Анапа\DSC0273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1484784"/>
            <a:ext cx="3264363" cy="2448272"/>
          </a:xfrm>
          <a:prstGeom prst="rect">
            <a:avLst/>
          </a:prstGeom>
          <a:noFill/>
          <a:effectLst>
            <a:glow rad="1016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7173" name="Picture 5" descr="D:\Документы\Pictures\2012 06 Анапа\DSC0273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4247710"/>
            <a:ext cx="3192355" cy="2394266"/>
          </a:xfrm>
          <a:prstGeom prst="rect">
            <a:avLst/>
          </a:prstGeom>
          <a:noFill/>
          <a:effectLst>
            <a:glow rad="1016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7174" name="Picture 6" descr="D:\Документы\Pictures\2012 06 Анапа\DSC0276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4048" y="4149080"/>
            <a:ext cx="3360373" cy="2520280"/>
          </a:xfrm>
          <a:prstGeom prst="rect">
            <a:avLst/>
          </a:prstGeom>
          <a:noFill/>
          <a:effectLst>
            <a:glow rad="1016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Мы гордимся тобой, Новороссийск!</a:t>
            </a:r>
            <a:endParaRPr lang="ru-RU" dirty="0"/>
          </a:p>
        </p:txBody>
      </p:sp>
      <p:pic>
        <p:nvPicPr>
          <p:cNvPr id="8194" name="Picture 2" descr="D:\Документы\Pictures\2012 06 Анапа\DSC0281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4691" y="1600200"/>
            <a:ext cx="6034617" cy="4525963"/>
          </a:xfrm>
          <a:prstGeom prst="rect">
            <a:avLst/>
          </a:prstGeom>
          <a:noFill/>
          <a:effectLst>
            <a:glow rad="1016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Спасибо за внимание!</a:t>
            </a:r>
            <a:endParaRPr lang="ru-RU" dirty="0"/>
          </a:p>
        </p:txBody>
      </p:sp>
      <p:pic>
        <p:nvPicPr>
          <p:cNvPr id="9218" name="Picture 2" descr="D:\Документы\Pictures\2009 07 Андрей\георг.лента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51229" y="1600200"/>
            <a:ext cx="7241541" cy="45259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</TotalTime>
  <Words>211</Words>
  <Application>Microsoft Office PowerPoint</Application>
  <PresentationFormat>Экран (4:3)</PresentationFormat>
  <Paragraphs>19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5" baseType="lpstr">
      <vt:lpstr>Arial</vt:lpstr>
      <vt:lpstr>Calibri</vt:lpstr>
      <vt:lpstr>Тема Office</vt:lpstr>
      <vt:lpstr>По местам боевой славы. Город- герой Новороссийск. </vt:lpstr>
      <vt:lpstr>О городе – герое Новороссийске.</vt:lpstr>
      <vt:lpstr>О городе- герое Новороссийске. </vt:lpstr>
      <vt:lpstr>Морской порт в Новороссийске.</vt:lpstr>
      <vt:lpstr>   Мемориал «Малая Земля».  Полуостров Мысхако называют теперь Малой землей, а поселок Станичка — Куниковой. В центре города — Площадь Героев. На ней установлен величественный памятник героям Малой земли. В океанских просторах плавают танкер «Цезарь Куников»; он приписан к порту г. Новороссийска.</vt:lpstr>
      <vt:lpstr>Подвиг героев бессмертен.</vt:lpstr>
      <vt:lpstr>Военно - морской флот Новороссийска.</vt:lpstr>
      <vt:lpstr>Музей памяти героев великой отечественной войны.</vt:lpstr>
      <vt:lpstr>Выставка военной техники времён великой отечественной войны.</vt:lpstr>
      <vt:lpstr>Выставка военной техники времён великой отечественной войны.</vt:lpstr>
      <vt:lpstr>Мы гордимся тобой, Новороссийск!</vt:lpstr>
      <vt:lpstr>Спасибо за внимание!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 местам боевой славы. Город- герой Новороссийск.</dc:title>
  <dc:creator>Денис</dc:creator>
  <cp:lastModifiedBy>группа10</cp:lastModifiedBy>
  <cp:revision>14</cp:revision>
  <dcterms:created xsi:type="dcterms:W3CDTF">2014-05-04T11:52:06Z</dcterms:created>
  <dcterms:modified xsi:type="dcterms:W3CDTF">2022-06-22T09:33:31Z</dcterms:modified>
</cp:coreProperties>
</file>