
<file path=[Content_Types].xml><?xml version="1.0" encoding="utf-8"?>
<Types xmlns="http://schemas.openxmlformats.org/package/2006/content-types">
  <Default Extension="png" ContentType="image/png"/>
  <Default Extension="mp3" ContentType="audio/mpe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84" r:id="rId6"/>
    <p:sldId id="286" r:id="rId7"/>
    <p:sldId id="260" r:id="rId8"/>
    <p:sldId id="261" r:id="rId9"/>
    <p:sldId id="285" r:id="rId10"/>
    <p:sldId id="287" r:id="rId11"/>
    <p:sldId id="262" r:id="rId12"/>
    <p:sldId id="274" r:id="rId13"/>
    <p:sldId id="263" r:id="rId14"/>
    <p:sldId id="264" r:id="rId15"/>
    <p:sldId id="265" r:id="rId16"/>
    <p:sldId id="266" r:id="rId17"/>
    <p:sldId id="267" r:id="rId18"/>
    <p:sldId id="288" r:id="rId19"/>
    <p:sldId id="289" r:id="rId20"/>
    <p:sldId id="290" r:id="rId21"/>
    <p:sldId id="291" r:id="rId22"/>
    <p:sldId id="292" r:id="rId23"/>
    <p:sldId id="294" r:id="rId24"/>
    <p:sldId id="293" r:id="rId25"/>
    <p:sldId id="295" r:id="rId26"/>
    <p:sldId id="296" r:id="rId27"/>
    <p:sldId id="297" r:id="rId28"/>
    <p:sldId id="268" r:id="rId29"/>
    <p:sldId id="269" r:id="rId30"/>
    <p:sldId id="275" r:id="rId31"/>
    <p:sldId id="270" r:id="rId32"/>
    <p:sldId id="271" r:id="rId33"/>
    <p:sldId id="272" r:id="rId34"/>
    <p:sldId id="273" r:id="rId35"/>
    <p:sldId id="276" r:id="rId36"/>
    <p:sldId id="277" r:id="rId37"/>
    <p:sldId id="279" r:id="rId38"/>
    <p:sldId id="280" r:id="rId39"/>
    <p:sldId id="281" r:id="rId40"/>
    <p:sldId id="282" r:id="rId41"/>
    <p:sldId id="283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387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638F695-D645-4278-8A60-53A6A670A5D4}" type="datetimeFigureOut">
              <a:rPr lang="ru-RU" smtClean="0"/>
              <a:pPr/>
              <a:t>29.07.2024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BF9A08E-4554-4943-9F05-187930343D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fif"/><Relationship Id="rId2" Type="http://schemas.openxmlformats.org/officeDocument/2006/relationships/image" Target="../media/image53.jf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348880"/>
            <a:ext cx="4352528" cy="296378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800800" cy="6858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Здравствуй, новый год!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E8E7F7-D4C1-4E75-97AE-44A44E151B5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252120" y="3857832"/>
            <a:ext cx="3240360" cy="1828800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dirty="0"/>
              <a:t>Составила Борисова О.А., учитель начальных классов ГБОУ «Средняя школа №41</a:t>
            </a:r>
          </a:p>
          <a:p>
            <a:pPr indent="0">
              <a:buNone/>
            </a:pPr>
            <a:r>
              <a:rPr lang="ru-RU" dirty="0"/>
              <a:t> г. о. Мариуполя» </a:t>
            </a:r>
            <a:endParaRPr lang="uk-UA" dirty="0"/>
          </a:p>
        </p:txBody>
      </p:sp>
      <p:pic>
        <p:nvPicPr>
          <p:cNvPr id="6" name="1293653055_pesenka_o_yolochk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4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561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00B0F0"/>
                </a:solidFill>
              </a:rPr>
              <a:t>Дед Мороз                                </a:t>
            </a:r>
          </a:p>
          <a:p>
            <a:r>
              <a:rPr lang="ru-RU" sz="2000" b="1" dirty="0">
                <a:solidFill>
                  <a:srgbClr val="00B0F0"/>
                </a:solidFill>
              </a:rPr>
              <a:t>Снегурочка</a:t>
            </a:r>
          </a:p>
          <a:p>
            <a:r>
              <a:rPr lang="ru-RU" sz="2000" b="1" dirty="0">
                <a:solidFill>
                  <a:srgbClr val="00B0F0"/>
                </a:solidFill>
              </a:rPr>
              <a:t>Снеговик</a:t>
            </a:r>
          </a:p>
          <a:p>
            <a:r>
              <a:rPr lang="ru-RU" sz="2000" b="1" dirty="0">
                <a:solidFill>
                  <a:srgbClr val="00B0F0"/>
                </a:solidFill>
              </a:rPr>
              <a:t>Снег</a:t>
            </a:r>
          </a:p>
          <a:p>
            <a:r>
              <a:rPr lang="ru-RU" sz="2000" b="1" dirty="0">
                <a:solidFill>
                  <a:srgbClr val="00B0F0"/>
                </a:solidFill>
              </a:rPr>
              <a:t>Подарки</a:t>
            </a:r>
          </a:p>
          <a:p>
            <a:r>
              <a:rPr lang="ru-RU" sz="2000" b="1" dirty="0">
                <a:solidFill>
                  <a:srgbClr val="00B0F0"/>
                </a:solidFill>
              </a:rPr>
              <a:t>Новогодняя ёлка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Главные атрибуты праздника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204864"/>
            <a:ext cx="1944216" cy="3456384"/>
          </a:xfrm>
        </p:spPr>
      </p:pic>
    </p:spTree>
    <p:extLst>
      <p:ext uri="{BB962C8B-B14F-4D97-AF65-F5344CB8AC3E}">
        <p14:creationId xmlns:p14="http://schemas.microsoft.com/office/powerpoint/2010/main" val="104567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10" y="2438400"/>
            <a:ext cx="2528579" cy="31242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Ёлки из пищевых продуктов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662" y="2438400"/>
            <a:ext cx="2693275" cy="3124200"/>
          </a:xfrm>
        </p:spPr>
      </p:pic>
    </p:spTree>
    <p:extLst>
      <p:ext uri="{BB962C8B-B14F-4D97-AF65-F5344CB8AC3E}">
        <p14:creationId xmlns:p14="http://schemas.microsoft.com/office/powerpoint/2010/main" val="377197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68760"/>
            <a:ext cx="2913013" cy="429384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725" y="1268760"/>
            <a:ext cx="2917652" cy="4293840"/>
          </a:xfrm>
        </p:spPr>
      </p:pic>
    </p:spTree>
    <p:extLst>
      <p:ext uri="{BB962C8B-B14F-4D97-AF65-F5344CB8AC3E}">
        <p14:creationId xmlns:p14="http://schemas.microsoft.com/office/powerpoint/2010/main" val="62450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C7CC490-0285-4F08-94A0-B8EA0960A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1" y="1021909"/>
            <a:ext cx="4208849" cy="4611451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396B1B8-2230-4BE6-8F72-B241C166A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951149"/>
            <a:ext cx="3528392" cy="470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2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4786AAC-25AC-4EB4-A8D9-80FFE4613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50" y="921261"/>
            <a:ext cx="6984826" cy="4656551"/>
          </a:xfrm>
        </p:spPr>
      </p:pic>
    </p:spTree>
    <p:extLst>
      <p:ext uri="{BB962C8B-B14F-4D97-AF65-F5344CB8AC3E}">
        <p14:creationId xmlns:p14="http://schemas.microsoft.com/office/powerpoint/2010/main" val="2986040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04864"/>
            <a:ext cx="2448272" cy="33577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</a:rPr>
              <a:t>Резиновые ёлки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204864"/>
            <a:ext cx="2592288" cy="3285728"/>
          </a:xfrm>
        </p:spPr>
      </p:pic>
    </p:spTree>
    <p:extLst>
      <p:ext uri="{BB962C8B-B14F-4D97-AF65-F5344CB8AC3E}">
        <p14:creationId xmlns:p14="http://schemas.microsoft.com/office/powerpoint/2010/main" val="1429404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48880"/>
            <a:ext cx="3380184" cy="31278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</a:rPr>
              <a:t>Ёлочки из ткани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880"/>
            <a:ext cx="3380184" cy="3240360"/>
          </a:xfrm>
        </p:spPr>
      </p:pic>
    </p:spTree>
    <p:extLst>
      <p:ext uri="{BB962C8B-B14F-4D97-AF65-F5344CB8AC3E}">
        <p14:creationId xmlns:p14="http://schemas.microsoft.com/office/powerpoint/2010/main" val="2290367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84BA210-EC58-44AD-A40A-B03746BF7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486" y="1136024"/>
            <a:ext cx="3054722" cy="458595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16C53EE-82D3-48D9-94A1-615BFC602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01744"/>
            <a:ext cx="3054723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21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990B5BE-E6A1-4C30-ADCE-36E013388A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80728"/>
            <a:ext cx="3096344" cy="439248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0754408-4109-4866-8C5C-B04E948C3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944" y="1028197"/>
            <a:ext cx="3896462" cy="407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632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48881"/>
            <a:ext cx="3380184" cy="303876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</a:rPr>
              <a:t>Необычные ёлочки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76872"/>
            <a:ext cx="3236168" cy="3096344"/>
          </a:xfrm>
        </p:spPr>
      </p:pic>
    </p:spTree>
    <p:extLst>
      <p:ext uri="{BB962C8B-B14F-4D97-AF65-F5344CB8AC3E}">
        <p14:creationId xmlns:p14="http://schemas.microsoft.com/office/powerpoint/2010/main" val="1841728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12776"/>
            <a:ext cx="3888431" cy="403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6394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3" y="1556792"/>
            <a:ext cx="2919842" cy="400580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556792"/>
            <a:ext cx="2952328" cy="4005808"/>
          </a:xfrm>
        </p:spPr>
      </p:pic>
    </p:spTree>
    <p:extLst>
      <p:ext uri="{BB962C8B-B14F-4D97-AF65-F5344CB8AC3E}">
        <p14:creationId xmlns:p14="http://schemas.microsoft.com/office/powerpoint/2010/main" val="38663517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817" y="1628800"/>
            <a:ext cx="2536519" cy="39338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628800"/>
            <a:ext cx="2722333" cy="3933800"/>
          </a:xfrm>
        </p:spPr>
      </p:pic>
    </p:spTree>
    <p:extLst>
      <p:ext uri="{BB962C8B-B14F-4D97-AF65-F5344CB8AC3E}">
        <p14:creationId xmlns:p14="http://schemas.microsoft.com/office/powerpoint/2010/main" val="3085571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40768"/>
            <a:ext cx="2679704" cy="422183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2776"/>
            <a:ext cx="2736304" cy="4176464"/>
          </a:xfrm>
        </p:spPr>
      </p:pic>
    </p:spTree>
    <p:extLst>
      <p:ext uri="{BB962C8B-B14F-4D97-AF65-F5344CB8AC3E}">
        <p14:creationId xmlns:p14="http://schemas.microsoft.com/office/powerpoint/2010/main" val="182945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9" y="1700808"/>
            <a:ext cx="2697734" cy="386179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00808"/>
            <a:ext cx="2808312" cy="3861792"/>
          </a:xfrm>
        </p:spPr>
      </p:pic>
    </p:spTree>
    <p:extLst>
      <p:ext uri="{BB962C8B-B14F-4D97-AF65-F5344CB8AC3E}">
        <p14:creationId xmlns:p14="http://schemas.microsoft.com/office/powerpoint/2010/main" val="1545655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20888"/>
            <a:ext cx="2854786" cy="266429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Используем разные материалы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20889"/>
            <a:ext cx="3236168" cy="2648782"/>
          </a:xfrm>
        </p:spPr>
      </p:pic>
    </p:spTree>
    <p:extLst>
      <p:ext uri="{BB962C8B-B14F-4D97-AF65-F5344CB8AC3E}">
        <p14:creationId xmlns:p14="http://schemas.microsoft.com/office/powerpoint/2010/main" val="2404703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F291AC-B276-437D-9998-939DA3C7F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4568590" cy="458187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E924BD-C40C-4C33-8E2D-EE4A3908B6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121" y="980728"/>
            <a:ext cx="318135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913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6086B44-227A-4E13-9C21-C365F68DF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41779"/>
            <a:ext cx="2952328" cy="442710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4D7950-CD82-4E3E-9CEA-30F205708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091542"/>
            <a:ext cx="4084665" cy="426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8235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A071FF6-1C5E-4172-AE12-8C9330C27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81" y="877887"/>
            <a:ext cx="3739134" cy="4983733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A75B3A-CFCE-4CFB-8F18-1F83CFBF0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288" y="620688"/>
            <a:ext cx="4242184" cy="508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959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AE9FF135-5C0F-4540-A71F-BE2C3FB2BE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750" y="980728"/>
            <a:ext cx="3657601" cy="4824536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D965F33-04F1-4A88-980F-E8C7DE56DA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67" y="764704"/>
            <a:ext cx="3657601" cy="487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001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4188076-36DE-46FC-AC38-719A10FAF3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81892"/>
            <a:ext cx="3168352" cy="4517836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F5D6D1-E9A2-48F9-8C06-45C6F715D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146" y="944601"/>
            <a:ext cx="3374396" cy="496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395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A29536C-F430-4D50-AAAF-4CC39EEB61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85" y="1052735"/>
            <a:ext cx="3492033" cy="4653135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2BF4B1-C0C3-4140-9840-C91142E7D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761" y="1052735"/>
            <a:ext cx="3384376" cy="465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384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B5E437E-C172-452F-9EAD-708B3CB9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D0855EF-2766-4CCF-BC31-482E8FEE3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614" y="980727"/>
            <a:ext cx="3582483" cy="4792721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F97E78-1B36-4C2A-A617-F4B6273051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3582483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11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356722-F1FC-4C98-8480-6BF370DCF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33" y="980728"/>
            <a:ext cx="3582483" cy="4871604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7D31915A-5DFA-4753-B237-28FF41A8D2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52736"/>
            <a:ext cx="3384842" cy="4509864"/>
          </a:xfrm>
        </p:spPr>
      </p:pic>
    </p:spTree>
    <p:extLst>
      <p:ext uri="{BB962C8B-B14F-4D97-AF65-F5344CB8AC3E}">
        <p14:creationId xmlns:p14="http://schemas.microsoft.com/office/powerpoint/2010/main" val="42492680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BE6CB91-0FAD-4B50-856E-CF8D38A20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04664"/>
            <a:ext cx="5240029" cy="4191000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7B06704-2E47-4B76-9035-0CDAD3CA6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36" y="764704"/>
            <a:ext cx="5220072" cy="502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96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CECAAE-C047-4B76-9C40-0418DF93E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85697"/>
            <a:ext cx="4680520" cy="3900971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0FCA2A45-6601-44D0-B7C9-1188FE1C13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61" y="1655704"/>
            <a:ext cx="5494735" cy="4099918"/>
          </a:xfrm>
        </p:spPr>
      </p:pic>
    </p:spTree>
    <p:extLst>
      <p:ext uri="{BB962C8B-B14F-4D97-AF65-F5344CB8AC3E}">
        <p14:creationId xmlns:p14="http://schemas.microsoft.com/office/powerpoint/2010/main" val="258328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492896"/>
            <a:ext cx="3236168" cy="274669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F0"/>
                </a:solidFill>
              </a:rPr>
              <a:t>От кнопки до золота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92897"/>
            <a:ext cx="3380184" cy="2785922"/>
          </a:xfrm>
        </p:spPr>
      </p:pic>
    </p:spTree>
    <p:extLst>
      <p:ext uri="{BB962C8B-B14F-4D97-AF65-F5344CB8AC3E}">
        <p14:creationId xmlns:p14="http://schemas.microsoft.com/office/powerpoint/2010/main" val="17710418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092" y="2438400"/>
            <a:ext cx="2147216" cy="31242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Украшаем улицы городов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541" y="2438400"/>
            <a:ext cx="1795517" cy="3124200"/>
          </a:xfrm>
        </p:spPr>
      </p:pic>
    </p:spTree>
    <p:extLst>
      <p:ext uri="{BB962C8B-B14F-4D97-AF65-F5344CB8AC3E}">
        <p14:creationId xmlns:p14="http://schemas.microsoft.com/office/powerpoint/2010/main" val="17880688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16832"/>
            <a:ext cx="3452192" cy="312636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916832"/>
            <a:ext cx="3380184" cy="3107614"/>
          </a:xfrm>
        </p:spPr>
      </p:pic>
    </p:spTree>
    <p:extLst>
      <p:ext uri="{BB962C8B-B14F-4D97-AF65-F5344CB8AC3E}">
        <p14:creationId xmlns:p14="http://schemas.microsoft.com/office/powerpoint/2010/main" val="13618086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348880"/>
            <a:ext cx="2921078" cy="302322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Не руби ёлочку, а сделай её сам!!!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420888"/>
            <a:ext cx="2448272" cy="2941687"/>
          </a:xfrm>
        </p:spPr>
      </p:pic>
    </p:spTree>
    <p:extLst>
      <p:ext uri="{BB962C8B-B14F-4D97-AF65-F5344CB8AC3E}">
        <p14:creationId xmlns:p14="http://schemas.microsoft.com/office/powerpoint/2010/main" val="34815701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276872"/>
            <a:ext cx="2701627" cy="32857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F0"/>
                </a:solidFill>
              </a:rPr>
              <a:t>Пластиковые ёлочки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550" y="2348880"/>
            <a:ext cx="2857500" cy="3168352"/>
          </a:xfrm>
        </p:spPr>
      </p:pic>
    </p:spTree>
    <p:extLst>
      <p:ext uri="{BB962C8B-B14F-4D97-AF65-F5344CB8AC3E}">
        <p14:creationId xmlns:p14="http://schemas.microsoft.com/office/powerpoint/2010/main" val="12311564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276872"/>
            <a:ext cx="2357313" cy="32857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Рукотворные красавицы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724" y="2348880"/>
            <a:ext cx="2557611" cy="3213720"/>
          </a:xfrm>
        </p:spPr>
      </p:pic>
    </p:spTree>
    <p:extLst>
      <p:ext uri="{BB962C8B-B14F-4D97-AF65-F5344CB8AC3E}">
        <p14:creationId xmlns:p14="http://schemas.microsoft.com/office/powerpoint/2010/main" val="33231110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</a:rPr>
              <a:t>Ёлочки из бумаги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60206"/>
            <a:ext cx="3124200" cy="2480587"/>
          </a:xfrm>
        </p:spPr>
      </p:pic>
    </p:spTree>
    <p:extLst>
      <p:ext uri="{BB962C8B-B14F-4D97-AF65-F5344CB8AC3E}">
        <p14:creationId xmlns:p14="http://schemas.microsoft.com/office/powerpoint/2010/main" val="4115934175"/>
      </p:ext>
    </p:extLst>
  </p:cSld>
  <p:clrMapOvr>
    <a:masterClrMapping/>
  </p:clrMapOvr>
  <p:transition spd="slow" advTm="10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72816"/>
            <a:ext cx="2706960" cy="3751684"/>
          </a:xfrm>
        </p:spPr>
      </p:pic>
      <p:pic>
        <p:nvPicPr>
          <p:cNvPr id="10" name="Объект 4"/>
          <p:cNvPicPr>
            <a:picLocks noGrp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932040" y="1772816"/>
            <a:ext cx="2736303" cy="378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55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Сделай сам!!!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1115617" y="2348880"/>
            <a:ext cx="3240360" cy="3240360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3"/>
          <a:stretch>
            <a:fillRect/>
          </a:stretch>
        </p:blipFill>
        <p:spPr>
          <a:xfrm>
            <a:off x="4572000" y="2487922"/>
            <a:ext cx="3456384" cy="310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886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99592" y="2348880"/>
            <a:ext cx="3556248" cy="3024336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716016" y="2348880"/>
            <a:ext cx="3257550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758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1628800"/>
            <a:ext cx="3392041" cy="3947914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571999" y="1628800"/>
            <a:ext cx="3600401" cy="394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994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4860032" y="2204864"/>
            <a:ext cx="2971800" cy="3333750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1403648" y="2204864"/>
            <a:ext cx="2808311" cy="332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163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4282" y="1295400"/>
            <a:ext cx="8215370" cy="3705236"/>
          </a:xfrm>
        </p:spPr>
        <p:txBody>
          <a:bodyPr>
            <a:noAutofit/>
          </a:bodyPr>
          <a:lstStyle/>
          <a:p>
            <a:br>
              <a:rPr lang="ru-RU" sz="9600" b="1" dirty="0">
                <a:solidFill>
                  <a:srgbClr val="FF0000"/>
                </a:solidFill>
              </a:rPr>
            </a:br>
            <a:br>
              <a:rPr lang="ru-RU" sz="9600" b="1" dirty="0">
                <a:solidFill>
                  <a:srgbClr val="FF0000"/>
                </a:solidFill>
              </a:rPr>
            </a:br>
            <a:r>
              <a:rPr lang="ru-RU" sz="9600" b="1" dirty="0">
                <a:solidFill>
                  <a:srgbClr val="FF0000"/>
                </a:solidFill>
              </a:rPr>
              <a:t>Молодцы!!!!!!!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49399"/>
      </p:ext>
    </p:extLst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Презентация создана по материалам </a:t>
            </a:r>
            <a:r>
              <a:rPr lang="ru-RU"/>
              <a:t>сети Интернет.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205</TotalTime>
  <Words>89</Words>
  <Application>Microsoft Office PowerPoint</Application>
  <PresentationFormat>Экран (4:3)</PresentationFormat>
  <Paragraphs>24</Paragraphs>
  <Slides>41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Arial</vt:lpstr>
      <vt:lpstr>Constantia</vt:lpstr>
      <vt:lpstr>Garamond</vt:lpstr>
      <vt:lpstr>Wingdings</vt:lpstr>
      <vt:lpstr>Кутюр</vt:lpstr>
      <vt:lpstr>Здравствуй, новый год!</vt:lpstr>
      <vt:lpstr>Главные атрибуты праздника</vt:lpstr>
      <vt:lpstr>Ёлки из пищевых продуктов</vt:lpstr>
      <vt:lpstr>Презентация PowerPoint</vt:lpstr>
      <vt:lpstr>Презентация PowerPoint</vt:lpstr>
      <vt:lpstr>Презентация PowerPoint</vt:lpstr>
      <vt:lpstr>Резиновые ёлки</vt:lpstr>
      <vt:lpstr>Ёлочки из ткани</vt:lpstr>
      <vt:lpstr>Презентация PowerPoint</vt:lpstr>
      <vt:lpstr>Презентация PowerPoint</vt:lpstr>
      <vt:lpstr>Необычные ёлочки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Используем разные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 кнопки до золота</vt:lpstr>
      <vt:lpstr>Украшаем улицы городов</vt:lpstr>
      <vt:lpstr>Презентация PowerPoint</vt:lpstr>
      <vt:lpstr>Не руби ёлочку, а сделай её сам!!!</vt:lpstr>
      <vt:lpstr>Пластиковые ёлочки</vt:lpstr>
      <vt:lpstr>Рукотворные красавицы</vt:lpstr>
      <vt:lpstr>Ёлочки из бумаги</vt:lpstr>
      <vt:lpstr>Презентация PowerPoint</vt:lpstr>
      <vt:lpstr>Сделай сам!!!</vt:lpstr>
      <vt:lpstr>Презентация PowerPoint</vt:lpstr>
      <vt:lpstr>Презентация PowerPoint</vt:lpstr>
      <vt:lpstr>Презентация PowerPoint</vt:lpstr>
      <vt:lpstr>  Молодцы!!!!!!!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Здравствуй, новый год!</dc:title>
  <dc:creator>7</dc:creator>
  <cp:lastModifiedBy>User</cp:lastModifiedBy>
  <cp:revision>18</cp:revision>
  <dcterms:created xsi:type="dcterms:W3CDTF">2012-01-02T14:33:39Z</dcterms:created>
  <dcterms:modified xsi:type="dcterms:W3CDTF">2024-07-29T14:30:54Z</dcterms:modified>
</cp:coreProperties>
</file>